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3"/>
  </p:notesMasterIdLst>
  <p:handoutMasterIdLst>
    <p:handoutMasterId r:id="rId34"/>
  </p:handoutMasterIdLst>
  <p:sldIdLst>
    <p:sldId id="256" r:id="rId5"/>
    <p:sldId id="277" r:id="rId6"/>
    <p:sldId id="262" r:id="rId7"/>
    <p:sldId id="295" r:id="rId8"/>
    <p:sldId id="301" r:id="rId9"/>
    <p:sldId id="289" r:id="rId10"/>
    <p:sldId id="302" r:id="rId11"/>
    <p:sldId id="303" r:id="rId12"/>
    <p:sldId id="264" r:id="rId13"/>
    <p:sldId id="296" r:id="rId14"/>
    <p:sldId id="315" r:id="rId15"/>
    <p:sldId id="298" r:id="rId16"/>
    <p:sldId id="316" r:id="rId17"/>
    <p:sldId id="299" r:id="rId18"/>
    <p:sldId id="308" r:id="rId19"/>
    <p:sldId id="310" r:id="rId20"/>
    <p:sldId id="309" r:id="rId21"/>
    <p:sldId id="300" r:id="rId22"/>
    <p:sldId id="314" r:id="rId23"/>
    <p:sldId id="313" r:id="rId24"/>
    <p:sldId id="312" r:id="rId25"/>
    <p:sldId id="304" r:id="rId26"/>
    <p:sldId id="305" r:id="rId27"/>
    <p:sldId id="306" r:id="rId28"/>
    <p:sldId id="307" r:id="rId29"/>
    <p:sldId id="258" r:id="rId30"/>
    <p:sldId id="318"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242989-DB10-430C-B81D-ABC4BB6FAC01}" v="13" dt="2023-03-01T00:16:34.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wage, Viraj SBP" userId="b283597c-9bd6-41d4-9738-2ea1c1c38776" providerId="ADAL" clId="{79242989-DB10-430C-B81D-ABC4BB6FAC01}"/>
    <pc:docChg chg="undo custSel addSld delSld modSld sldOrd">
      <pc:chgData name="Hewage, Viraj SBP" userId="b283597c-9bd6-41d4-9738-2ea1c1c38776" providerId="ADAL" clId="{79242989-DB10-430C-B81D-ABC4BB6FAC01}" dt="2023-03-01T01:35:15.788" v="1411" actId="1076"/>
      <pc:docMkLst>
        <pc:docMk/>
      </pc:docMkLst>
      <pc:sldChg chg="modSp mod">
        <pc:chgData name="Hewage, Viraj SBP" userId="b283597c-9bd6-41d4-9738-2ea1c1c38776" providerId="ADAL" clId="{79242989-DB10-430C-B81D-ABC4BB6FAC01}" dt="2023-03-01T00:45:01.788" v="1325" actId="1076"/>
        <pc:sldMkLst>
          <pc:docMk/>
          <pc:sldMk cId="1642425379" sldId="256"/>
        </pc:sldMkLst>
        <pc:spChg chg="mod">
          <ac:chgData name="Hewage, Viraj SBP" userId="b283597c-9bd6-41d4-9738-2ea1c1c38776" providerId="ADAL" clId="{79242989-DB10-430C-B81D-ABC4BB6FAC01}" dt="2023-02-28T23:53:44.536" v="872" actId="20577"/>
          <ac:spMkLst>
            <pc:docMk/>
            <pc:sldMk cId="1642425379" sldId="256"/>
            <ac:spMk id="2" creationId="{216815C6-3AD0-46E6-A74A-1967BD91AF50}"/>
          </ac:spMkLst>
        </pc:spChg>
        <pc:spChg chg="mod">
          <ac:chgData name="Hewage, Viraj SBP" userId="b283597c-9bd6-41d4-9738-2ea1c1c38776" providerId="ADAL" clId="{79242989-DB10-430C-B81D-ABC4BB6FAC01}" dt="2023-03-01T00:45:01.788" v="1325" actId="1076"/>
          <ac:spMkLst>
            <pc:docMk/>
            <pc:sldMk cId="1642425379" sldId="256"/>
            <ac:spMk id="3" creationId="{1901B20D-4C28-4DA3-ABBD-718C22A5E58B}"/>
          </ac:spMkLst>
        </pc:spChg>
      </pc:sldChg>
      <pc:sldChg chg="modSp mod">
        <pc:chgData name="Hewage, Viraj SBP" userId="b283597c-9bd6-41d4-9738-2ea1c1c38776" providerId="ADAL" clId="{79242989-DB10-430C-B81D-ABC4BB6FAC01}" dt="2023-03-01T01:29:58.566" v="1397" actId="14100"/>
        <pc:sldMkLst>
          <pc:docMk/>
          <pc:sldMk cId="707789176" sldId="258"/>
        </pc:sldMkLst>
        <pc:spChg chg="mod">
          <ac:chgData name="Hewage, Viraj SBP" userId="b283597c-9bd6-41d4-9738-2ea1c1c38776" providerId="ADAL" clId="{79242989-DB10-430C-B81D-ABC4BB6FAC01}" dt="2023-03-01T01:29:58.566" v="1397" actId="14100"/>
          <ac:spMkLst>
            <pc:docMk/>
            <pc:sldMk cId="707789176" sldId="258"/>
            <ac:spMk id="3" creationId="{0827F682-E461-48AD-98C9-B9846B11F8B0}"/>
          </ac:spMkLst>
        </pc:spChg>
      </pc:sldChg>
      <pc:sldChg chg="del">
        <pc:chgData name="Hewage, Viraj SBP" userId="b283597c-9bd6-41d4-9738-2ea1c1c38776" providerId="ADAL" clId="{79242989-DB10-430C-B81D-ABC4BB6FAC01}" dt="2023-02-28T23:54:36.581" v="874" actId="2696"/>
        <pc:sldMkLst>
          <pc:docMk/>
          <pc:sldMk cId="1738561688" sldId="261"/>
        </pc:sldMkLst>
      </pc:sldChg>
      <pc:sldChg chg="addSp delSp modSp mod">
        <pc:chgData name="Hewage, Viraj SBP" userId="b283597c-9bd6-41d4-9738-2ea1c1c38776" providerId="ADAL" clId="{79242989-DB10-430C-B81D-ABC4BB6FAC01}" dt="2023-02-28T23:56:59.839" v="913" actId="21"/>
        <pc:sldMkLst>
          <pc:docMk/>
          <pc:sldMk cId="1593920805" sldId="262"/>
        </pc:sldMkLst>
        <pc:spChg chg="mod">
          <ac:chgData name="Hewage, Viraj SBP" userId="b283597c-9bd6-41d4-9738-2ea1c1c38776" providerId="ADAL" clId="{79242989-DB10-430C-B81D-ABC4BB6FAC01}" dt="2023-02-28T18:01:25.809" v="188" actId="20577"/>
          <ac:spMkLst>
            <pc:docMk/>
            <pc:sldMk cId="1593920805" sldId="262"/>
            <ac:spMk id="2" creationId="{75031FE9-9059-4FE8-B4AC-9771F23A1B89}"/>
          </ac:spMkLst>
        </pc:spChg>
        <pc:spChg chg="mod">
          <ac:chgData name="Hewage, Viraj SBP" userId="b283597c-9bd6-41d4-9738-2ea1c1c38776" providerId="ADAL" clId="{79242989-DB10-430C-B81D-ABC4BB6FAC01}" dt="2023-02-28T18:00:17.286" v="150" actId="20577"/>
          <ac:spMkLst>
            <pc:docMk/>
            <pc:sldMk cId="1593920805" sldId="262"/>
            <ac:spMk id="3" creationId="{D4A2EB3F-4D60-451F-8F45-7D6654D2FCD9}"/>
          </ac:spMkLst>
        </pc:spChg>
        <pc:spChg chg="del mod">
          <ac:chgData name="Hewage, Viraj SBP" userId="b283597c-9bd6-41d4-9738-2ea1c1c38776" providerId="ADAL" clId="{79242989-DB10-430C-B81D-ABC4BB6FAC01}" dt="2023-02-28T23:55:09.486" v="877" actId="21"/>
          <ac:spMkLst>
            <pc:docMk/>
            <pc:sldMk cId="1593920805" sldId="262"/>
            <ac:spMk id="4" creationId="{AC1C80FB-53F9-42EE-B1E6-D0F998EC5DFA}"/>
          </ac:spMkLst>
        </pc:spChg>
        <pc:spChg chg="mod">
          <ac:chgData name="Hewage, Viraj SBP" userId="b283597c-9bd6-41d4-9738-2ea1c1c38776" providerId="ADAL" clId="{79242989-DB10-430C-B81D-ABC4BB6FAC01}" dt="2023-02-28T18:01:04.930" v="181" actId="6549"/>
          <ac:spMkLst>
            <pc:docMk/>
            <pc:sldMk cId="1593920805" sldId="262"/>
            <ac:spMk id="5" creationId="{E81BA2B5-6A90-4204-ABDD-7183FBB03A02}"/>
          </ac:spMkLst>
        </pc:spChg>
        <pc:spChg chg="del">
          <ac:chgData name="Hewage, Viraj SBP" userId="b283597c-9bd6-41d4-9738-2ea1c1c38776" providerId="ADAL" clId="{79242989-DB10-430C-B81D-ABC4BB6FAC01}" dt="2023-02-28T18:01:08.606" v="182" actId="478"/>
          <ac:spMkLst>
            <pc:docMk/>
            <pc:sldMk cId="1593920805" sldId="262"/>
            <ac:spMk id="6" creationId="{7E7D4C34-22A0-4D54-A07D-E1E9A11463E5}"/>
          </ac:spMkLst>
        </pc:spChg>
        <pc:spChg chg="del">
          <ac:chgData name="Hewage, Viraj SBP" userId="b283597c-9bd6-41d4-9738-2ea1c1c38776" providerId="ADAL" clId="{79242989-DB10-430C-B81D-ABC4BB6FAC01}" dt="2023-02-28T18:01:44.519" v="190" actId="21"/>
          <ac:spMkLst>
            <pc:docMk/>
            <pc:sldMk cId="1593920805" sldId="262"/>
            <ac:spMk id="7" creationId="{301D392D-FB66-47A0-B628-5ADE822A2CFF}"/>
          </ac:spMkLst>
        </pc:spChg>
        <pc:spChg chg="del">
          <ac:chgData name="Hewage, Viraj SBP" userId="b283597c-9bd6-41d4-9738-2ea1c1c38776" providerId="ADAL" clId="{79242989-DB10-430C-B81D-ABC4BB6FAC01}" dt="2023-02-28T18:02:03.533" v="196" actId="21"/>
          <ac:spMkLst>
            <pc:docMk/>
            <pc:sldMk cId="1593920805" sldId="262"/>
            <ac:spMk id="8" creationId="{51C26CE0-2506-4B44-A26F-C12BFA5B18B5}"/>
          </ac:spMkLst>
        </pc:spChg>
        <pc:spChg chg="del">
          <ac:chgData name="Hewage, Viraj SBP" userId="b283597c-9bd6-41d4-9738-2ea1c1c38776" providerId="ADAL" clId="{79242989-DB10-430C-B81D-ABC4BB6FAC01}" dt="2023-02-28T18:01:56.637" v="193" actId="21"/>
          <ac:spMkLst>
            <pc:docMk/>
            <pc:sldMk cId="1593920805" sldId="262"/>
            <ac:spMk id="9" creationId="{868F40F8-BF35-45E9-B3DD-5436362D746E}"/>
          </ac:spMkLst>
        </pc:spChg>
        <pc:spChg chg="del">
          <ac:chgData name="Hewage, Viraj SBP" userId="b283597c-9bd6-41d4-9738-2ea1c1c38776" providerId="ADAL" clId="{79242989-DB10-430C-B81D-ABC4BB6FAC01}" dt="2023-02-28T18:02:07.394" v="197" actId="21"/>
          <ac:spMkLst>
            <pc:docMk/>
            <pc:sldMk cId="1593920805" sldId="262"/>
            <ac:spMk id="10" creationId="{7F39C97C-2DDC-4706-B96C-B02FAE53A426}"/>
          </ac:spMkLst>
        </pc:spChg>
        <pc:spChg chg="add del mod">
          <ac:chgData name="Hewage, Viraj SBP" userId="b283597c-9bd6-41d4-9738-2ea1c1c38776" providerId="ADAL" clId="{79242989-DB10-430C-B81D-ABC4BB6FAC01}" dt="2023-02-28T23:56:59.839" v="913" actId="21"/>
          <ac:spMkLst>
            <pc:docMk/>
            <pc:sldMk cId="1593920805" sldId="262"/>
            <ac:spMk id="12" creationId="{CCE30B26-DAA8-C93E-9D60-6F4174D22D82}"/>
          </ac:spMkLst>
        </pc:spChg>
        <pc:spChg chg="add del mod">
          <ac:chgData name="Hewage, Viraj SBP" userId="b283597c-9bd6-41d4-9738-2ea1c1c38776" providerId="ADAL" clId="{79242989-DB10-430C-B81D-ABC4BB6FAC01}" dt="2023-02-28T18:01:53.312" v="192" actId="21"/>
          <ac:spMkLst>
            <pc:docMk/>
            <pc:sldMk cId="1593920805" sldId="262"/>
            <ac:spMk id="14" creationId="{678EFD86-2380-AF0D-DF51-E12CE4A879CF}"/>
          </ac:spMkLst>
        </pc:spChg>
        <pc:spChg chg="add del mod">
          <ac:chgData name="Hewage, Viraj SBP" userId="b283597c-9bd6-41d4-9738-2ea1c1c38776" providerId="ADAL" clId="{79242989-DB10-430C-B81D-ABC4BB6FAC01}" dt="2023-02-28T18:01:59.230" v="195" actId="21"/>
          <ac:spMkLst>
            <pc:docMk/>
            <pc:sldMk cId="1593920805" sldId="262"/>
            <ac:spMk id="16" creationId="{0C1CC1A1-F1FB-0CBF-C173-9BAC0DB79855}"/>
          </ac:spMkLst>
        </pc:spChg>
        <pc:spChg chg="add del mod">
          <ac:chgData name="Hewage, Viraj SBP" userId="b283597c-9bd6-41d4-9738-2ea1c1c38776" providerId="ADAL" clId="{79242989-DB10-430C-B81D-ABC4BB6FAC01}" dt="2023-02-28T18:02:10.920" v="198" actId="21"/>
          <ac:spMkLst>
            <pc:docMk/>
            <pc:sldMk cId="1593920805" sldId="262"/>
            <ac:spMk id="18" creationId="{EC5FE9E4-461C-6A74-FE6C-A9A68754006B}"/>
          </ac:spMkLst>
        </pc:spChg>
        <pc:spChg chg="add del mod">
          <ac:chgData name="Hewage, Viraj SBP" userId="b283597c-9bd6-41d4-9738-2ea1c1c38776" providerId="ADAL" clId="{79242989-DB10-430C-B81D-ABC4BB6FAC01}" dt="2023-02-28T18:02:17.983" v="199" actId="21"/>
          <ac:spMkLst>
            <pc:docMk/>
            <pc:sldMk cId="1593920805" sldId="262"/>
            <ac:spMk id="20" creationId="{19298EF6-BC69-39B6-7F9F-8E10050F6B48}"/>
          </ac:spMkLst>
        </pc:spChg>
        <pc:spChg chg="del">
          <ac:chgData name="Hewage, Viraj SBP" userId="b283597c-9bd6-41d4-9738-2ea1c1c38776" providerId="ADAL" clId="{79242989-DB10-430C-B81D-ABC4BB6FAC01}" dt="2023-02-28T23:54:54.634" v="875" actId="21"/>
          <ac:spMkLst>
            <pc:docMk/>
            <pc:sldMk cId="1593920805" sldId="262"/>
            <ac:spMk id="80" creationId="{BC1F9D86-85D8-4FD0-B0D3-47D778722782}"/>
          </ac:spMkLst>
        </pc:spChg>
        <pc:spChg chg="del">
          <ac:chgData name="Hewage, Viraj SBP" userId="b283597c-9bd6-41d4-9738-2ea1c1c38776" providerId="ADAL" clId="{79242989-DB10-430C-B81D-ABC4BB6FAC01}" dt="2023-02-28T23:55:01.456" v="876" actId="21"/>
          <ac:spMkLst>
            <pc:docMk/>
            <pc:sldMk cId="1593920805" sldId="262"/>
            <ac:spMk id="81" creationId="{E94F1D24-E4A1-4B59-B57E-A28453963B88}"/>
          </ac:spMkLst>
        </pc:spChg>
      </pc:sldChg>
      <pc:sldChg chg="delSp modSp mod">
        <pc:chgData name="Hewage, Viraj SBP" userId="b283597c-9bd6-41d4-9738-2ea1c1c38776" providerId="ADAL" clId="{79242989-DB10-430C-B81D-ABC4BB6FAC01}" dt="2023-03-01T00:09:21.280" v="1057" actId="14100"/>
        <pc:sldMkLst>
          <pc:docMk/>
          <pc:sldMk cId="1346372204" sldId="264"/>
        </pc:sldMkLst>
        <pc:spChg chg="mod">
          <ac:chgData name="Hewage, Viraj SBP" userId="b283597c-9bd6-41d4-9738-2ea1c1c38776" providerId="ADAL" clId="{79242989-DB10-430C-B81D-ABC4BB6FAC01}" dt="2023-02-28T22:59:40.774" v="848" actId="1076"/>
          <ac:spMkLst>
            <pc:docMk/>
            <pc:sldMk cId="1346372204" sldId="264"/>
            <ac:spMk id="2" creationId="{537E1C88-627C-4655-A4FB-0BB02EDB078A}"/>
          </ac:spMkLst>
        </pc:spChg>
        <pc:spChg chg="mod">
          <ac:chgData name="Hewage, Viraj SBP" userId="b283597c-9bd6-41d4-9738-2ea1c1c38776" providerId="ADAL" clId="{79242989-DB10-430C-B81D-ABC4BB6FAC01}" dt="2023-03-01T00:09:21.280" v="1057" actId="14100"/>
          <ac:spMkLst>
            <pc:docMk/>
            <pc:sldMk cId="1346372204" sldId="264"/>
            <ac:spMk id="3" creationId="{033634FE-ADF0-4BC3-A0A9-447EA9DD096B}"/>
          </ac:spMkLst>
        </pc:spChg>
        <pc:spChg chg="del">
          <ac:chgData name="Hewage, Viraj SBP" userId="b283597c-9bd6-41d4-9738-2ea1c1c38776" providerId="ADAL" clId="{79242989-DB10-430C-B81D-ABC4BB6FAC01}" dt="2023-03-01T00:09:14.230" v="1054" actId="21"/>
          <ac:spMkLst>
            <pc:docMk/>
            <pc:sldMk cId="1346372204" sldId="264"/>
            <ac:spMk id="4" creationId="{5C2ACA2A-6BBE-47CF-B76F-F56C9DBF77E6}"/>
          </ac:spMkLst>
        </pc:spChg>
        <pc:spChg chg="del">
          <ac:chgData name="Hewage, Viraj SBP" userId="b283597c-9bd6-41d4-9738-2ea1c1c38776" providerId="ADAL" clId="{79242989-DB10-430C-B81D-ABC4BB6FAC01}" dt="2023-03-01T00:09:09.080" v="1053" actId="21"/>
          <ac:spMkLst>
            <pc:docMk/>
            <pc:sldMk cId="1346372204" sldId="264"/>
            <ac:spMk id="5" creationId="{396A095E-DB05-47EC-A2D5-47398A4A00B4}"/>
          </ac:spMkLst>
        </pc:spChg>
        <pc:picChg chg="mod">
          <ac:chgData name="Hewage, Viraj SBP" userId="b283597c-9bd6-41d4-9738-2ea1c1c38776" providerId="ADAL" clId="{79242989-DB10-430C-B81D-ABC4BB6FAC01}" dt="2023-03-01T00:09:17.815" v="1056" actId="1076"/>
          <ac:picMkLst>
            <pc:docMk/>
            <pc:sldMk cId="1346372204" sldId="264"/>
            <ac:picMk id="8" creationId="{902EEAB4-659A-F3FF-0CE3-7100CFDB27AD}"/>
          </ac:picMkLst>
        </pc:picChg>
      </pc:sldChg>
      <pc:sldChg chg="modSp del mod">
        <pc:chgData name="Hewage, Viraj SBP" userId="b283597c-9bd6-41d4-9738-2ea1c1c38776" providerId="ADAL" clId="{79242989-DB10-430C-B81D-ABC4BB6FAC01}" dt="2023-02-28T22:30:12.108" v="717" actId="2696"/>
        <pc:sldMkLst>
          <pc:docMk/>
          <pc:sldMk cId="920173932" sldId="275"/>
        </pc:sldMkLst>
        <pc:spChg chg="mod">
          <ac:chgData name="Hewage, Viraj SBP" userId="b283597c-9bd6-41d4-9738-2ea1c1c38776" providerId="ADAL" clId="{79242989-DB10-430C-B81D-ABC4BB6FAC01}" dt="2023-02-28T22:29:19.388" v="715" actId="27636"/>
          <ac:spMkLst>
            <pc:docMk/>
            <pc:sldMk cId="920173932" sldId="275"/>
            <ac:spMk id="3" creationId="{E14BBEAF-B516-45F4-9EF6-A9F65111580F}"/>
          </ac:spMkLst>
        </pc:spChg>
      </pc:sldChg>
      <pc:sldChg chg="delSp mod">
        <pc:chgData name="Hewage, Viraj SBP" userId="b283597c-9bd6-41d4-9738-2ea1c1c38776" providerId="ADAL" clId="{79242989-DB10-430C-B81D-ABC4BB6FAC01}" dt="2023-03-01T00:50:12.178" v="1352" actId="21"/>
        <pc:sldMkLst>
          <pc:docMk/>
          <pc:sldMk cId="2436493926" sldId="276"/>
        </pc:sldMkLst>
        <pc:spChg chg="del">
          <ac:chgData name="Hewage, Viraj SBP" userId="b283597c-9bd6-41d4-9738-2ea1c1c38776" providerId="ADAL" clId="{79242989-DB10-430C-B81D-ABC4BB6FAC01}" dt="2023-03-01T00:50:09.505" v="1351" actId="21"/>
          <ac:spMkLst>
            <pc:docMk/>
            <pc:sldMk cId="2436493926" sldId="276"/>
            <ac:spMk id="4" creationId="{72DA7980-C870-4C9A-84FA-4120D8AF5DE8}"/>
          </ac:spMkLst>
        </pc:spChg>
        <pc:spChg chg="del">
          <ac:chgData name="Hewage, Viraj SBP" userId="b283597c-9bd6-41d4-9738-2ea1c1c38776" providerId="ADAL" clId="{79242989-DB10-430C-B81D-ABC4BB6FAC01}" dt="2023-03-01T00:50:12.178" v="1352" actId="21"/>
          <ac:spMkLst>
            <pc:docMk/>
            <pc:sldMk cId="2436493926" sldId="276"/>
            <ac:spMk id="5" creationId="{0DFADE42-1A3F-40C8-A071-E57644F3D843}"/>
          </ac:spMkLst>
        </pc:spChg>
      </pc:sldChg>
      <pc:sldChg chg="delSp modSp mod">
        <pc:chgData name="Hewage, Viraj SBP" userId="b283597c-9bd6-41d4-9738-2ea1c1c38776" providerId="ADAL" clId="{79242989-DB10-430C-B81D-ABC4BB6FAC01}" dt="2023-03-01T00:51:19.160" v="1357" actId="20577"/>
        <pc:sldMkLst>
          <pc:docMk/>
          <pc:sldMk cId="2243494996" sldId="277"/>
        </pc:sldMkLst>
        <pc:spChg chg="mod">
          <ac:chgData name="Hewage, Viraj SBP" userId="b283597c-9bd6-41d4-9738-2ea1c1c38776" providerId="ADAL" clId="{79242989-DB10-430C-B81D-ABC4BB6FAC01}" dt="2023-03-01T00:51:19.160" v="1357" actId="20577"/>
          <ac:spMkLst>
            <pc:docMk/>
            <pc:sldMk cId="2243494996" sldId="277"/>
            <ac:spMk id="3" creationId="{35E3EA69-4E0E-41BD-8095-A124225A2647}"/>
          </ac:spMkLst>
        </pc:spChg>
        <pc:spChg chg="del mod">
          <ac:chgData name="Hewage, Viraj SBP" userId="b283597c-9bd6-41d4-9738-2ea1c1c38776" providerId="ADAL" clId="{79242989-DB10-430C-B81D-ABC4BB6FAC01}" dt="2023-02-28T20:22:28.279" v="219" actId="21"/>
          <ac:spMkLst>
            <pc:docMk/>
            <pc:sldMk cId="2243494996" sldId="277"/>
            <ac:spMk id="5" creationId="{AF29EA23-F34E-486A-B8B2-0C3019266975}"/>
          </ac:spMkLst>
        </pc:spChg>
        <pc:spChg chg="del">
          <ac:chgData name="Hewage, Viraj SBP" userId="b283597c-9bd6-41d4-9738-2ea1c1c38776" providerId="ADAL" clId="{79242989-DB10-430C-B81D-ABC4BB6FAC01}" dt="2023-02-28T20:22:21.700" v="217" actId="478"/>
          <ac:spMkLst>
            <pc:docMk/>
            <pc:sldMk cId="2243494996" sldId="277"/>
            <ac:spMk id="6" creationId="{B69DF042-37C5-4E09-AA4C-AA66649C9533}"/>
          </ac:spMkLst>
        </pc:spChg>
      </pc:sldChg>
      <pc:sldChg chg="addSp delSp modSp mod">
        <pc:chgData name="Hewage, Viraj SBP" userId="b283597c-9bd6-41d4-9738-2ea1c1c38776" providerId="ADAL" clId="{79242989-DB10-430C-B81D-ABC4BB6FAC01}" dt="2023-03-01T01:33:36.347" v="1408" actId="1076"/>
        <pc:sldMkLst>
          <pc:docMk/>
          <pc:sldMk cId="1844941827" sldId="289"/>
        </pc:sldMkLst>
        <pc:spChg chg="del">
          <ac:chgData name="Hewage, Viraj SBP" userId="b283597c-9bd6-41d4-9738-2ea1c1c38776" providerId="ADAL" clId="{79242989-DB10-430C-B81D-ABC4BB6FAC01}" dt="2023-02-28T22:43:40.995" v="775" actId="478"/>
          <ac:spMkLst>
            <pc:docMk/>
            <pc:sldMk cId="1844941827" sldId="289"/>
            <ac:spMk id="2" creationId="{75031FE9-9059-4FE8-B4AC-9771F23A1B89}"/>
          </ac:spMkLst>
        </pc:spChg>
        <pc:spChg chg="mod">
          <ac:chgData name="Hewage, Viraj SBP" userId="b283597c-9bd6-41d4-9738-2ea1c1c38776" providerId="ADAL" clId="{79242989-DB10-430C-B81D-ABC4BB6FAC01}" dt="2023-02-28T22:43:36.213" v="773" actId="1076"/>
          <ac:spMkLst>
            <pc:docMk/>
            <pc:sldMk cId="1844941827" sldId="289"/>
            <ac:spMk id="3" creationId="{D4A2EB3F-4D60-451F-8F45-7D6654D2FCD9}"/>
          </ac:spMkLst>
        </pc:spChg>
        <pc:spChg chg="del mod">
          <ac:chgData name="Hewage, Viraj SBP" userId="b283597c-9bd6-41d4-9738-2ea1c1c38776" providerId="ADAL" clId="{79242989-DB10-430C-B81D-ABC4BB6FAC01}" dt="2023-02-28T22:43:59.581" v="779" actId="21"/>
          <ac:spMkLst>
            <pc:docMk/>
            <pc:sldMk cId="1844941827" sldId="289"/>
            <ac:spMk id="4" creationId="{AC1C80FB-53F9-42EE-B1E6-D0F998EC5DFA}"/>
          </ac:spMkLst>
        </pc:spChg>
        <pc:spChg chg="del mod">
          <ac:chgData name="Hewage, Viraj SBP" userId="b283597c-9bd6-41d4-9738-2ea1c1c38776" providerId="ADAL" clId="{79242989-DB10-430C-B81D-ABC4BB6FAC01}" dt="2023-02-28T22:44:43.853" v="786" actId="21"/>
          <ac:spMkLst>
            <pc:docMk/>
            <pc:sldMk cId="1844941827" sldId="289"/>
            <ac:spMk id="5" creationId="{E81BA2B5-6A90-4204-ABDD-7183FBB03A02}"/>
          </ac:spMkLst>
        </pc:spChg>
        <pc:spChg chg="del">
          <ac:chgData name="Hewage, Viraj SBP" userId="b283597c-9bd6-41d4-9738-2ea1c1c38776" providerId="ADAL" clId="{79242989-DB10-430C-B81D-ABC4BB6FAC01}" dt="2023-02-28T22:44:41.298" v="785" actId="21"/>
          <ac:spMkLst>
            <pc:docMk/>
            <pc:sldMk cId="1844941827" sldId="289"/>
            <ac:spMk id="6" creationId="{7E7D4C34-22A0-4D54-A07D-E1E9A11463E5}"/>
          </ac:spMkLst>
        </pc:spChg>
        <pc:spChg chg="mod">
          <ac:chgData name="Hewage, Viraj SBP" userId="b283597c-9bd6-41d4-9738-2ea1c1c38776" providerId="ADAL" clId="{79242989-DB10-430C-B81D-ABC4BB6FAC01}" dt="2023-03-01T01:33:36.347" v="1408" actId="1076"/>
          <ac:spMkLst>
            <pc:docMk/>
            <pc:sldMk cId="1844941827" sldId="289"/>
            <ac:spMk id="7" creationId="{301D392D-FB66-47A0-B628-5ADE822A2CFF}"/>
          </ac:spMkLst>
        </pc:spChg>
        <pc:spChg chg="del">
          <ac:chgData name="Hewage, Viraj SBP" userId="b283597c-9bd6-41d4-9738-2ea1c1c38776" providerId="ADAL" clId="{79242989-DB10-430C-B81D-ABC4BB6FAC01}" dt="2023-02-28T22:46:45.626" v="831" actId="21"/>
          <ac:spMkLst>
            <pc:docMk/>
            <pc:sldMk cId="1844941827" sldId="289"/>
            <ac:spMk id="8" creationId="{51C26CE0-2506-4B44-A26F-C12BFA5B18B5}"/>
          </ac:spMkLst>
        </pc:spChg>
        <pc:spChg chg="del">
          <ac:chgData name="Hewage, Viraj SBP" userId="b283597c-9bd6-41d4-9738-2ea1c1c38776" providerId="ADAL" clId="{79242989-DB10-430C-B81D-ABC4BB6FAC01}" dt="2023-02-28T22:46:51.056" v="833" actId="21"/>
          <ac:spMkLst>
            <pc:docMk/>
            <pc:sldMk cId="1844941827" sldId="289"/>
            <ac:spMk id="9" creationId="{868F40F8-BF35-45E9-B3DD-5436362D746E}"/>
          </ac:spMkLst>
        </pc:spChg>
        <pc:spChg chg="del">
          <ac:chgData name="Hewage, Viraj SBP" userId="b283597c-9bd6-41d4-9738-2ea1c1c38776" providerId="ADAL" clId="{79242989-DB10-430C-B81D-ABC4BB6FAC01}" dt="2023-02-28T22:46:59.086" v="836" actId="21"/>
          <ac:spMkLst>
            <pc:docMk/>
            <pc:sldMk cId="1844941827" sldId="289"/>
            <ac:spMk id="10" creationId="{7F39C97C-2DDC-4706-B96C-B02FAE53A426}"/>
          </ac:spMkLst>
        </pc:spChg>
        <pc:spChg chg="add del mod">
          <ac:chgData name="Hewage, Viraj SBP" userId="b283597c-9bd6-41d4-9738-2ea1c1c38776" providerId="ADAL" clId="{79242989-DB10-430C-B81D-ABC4BB6FAC01}" dt="2023-02-28T22:43:47.158" v="777" actId="478"/>
          <ac:spMkLst>
            <pc:docMk/>
            <pc:sldMk cId="1844941827" sldId="289"/>
            <ac:spMk id="14" creationId="{98201281-376B-344A-3F42-CC96E53183E7}"/>
          </ac:spMkLst>
        </pc:spChg>
        <pc:spChg chg="add del mod">
          <ac:chgData name="Hewage, Viraj SBP" userId="b283597c-9bd6-41d4-9738-2ea1c1c38776" providerId="ADAL" clId="{79242989-DB10-430C-B81D-ABC4BB6FAC01}" dt="2023-02-28T22:44:32.105" v="782" actId="21"/>
          <ac:spMkLst>
            <pc:docMk/>
            <pc:sldMk cId="1844941827" sldId="289"/>
            <ac:spMk id="16" creationId="{AE1BBE9F-2B21-F443-3B4E-5381810A4F69}"/>
          </ac:spMkLst>
        </pc:spChg>
        <pc:spChg chg="del">
          <ac:chgData name="Hewage, Viraj SBP" userId="b283597c-9bd6-41d4-9738-2ea1c1c38776" providerId="ADAL" clId="{79242989-DB10-430C-B81D-ABC4BB6FAC01}" dt="2023-02-28T22:47:05.909" v="838" actId="21"/>
          <ac:spMkLst>
            <pc:docMk/>
            <pc:sldMk cId="1844941827" sldId="289"/>
            <ac:spMk id="20" creationId="{A74D661B-510C-4CF2-BF77-3EAFB649883D}"/>
          </ac:spMkLst>
        </pc:spChg>
        <pc:spChg chg="del">
          <ac:chgData name="Hewage, Viraj SBP" userId="b283597c-9bd6-41d4-9738-2ea1c1c38776" providerId="ADAL" clId="{79242989-DB10-430C-B81D-ABC4BB6FAC01}" dt="2023-02-28T22:47:09.957" v="839" actId="21"/>
          <ac:spMkLst>
            <pc:docMk/>
            <pc:sldMk cId="1844941827" sldId="289"/>
            <ac:spMk id="21" creationId="{7E44CAC0-3B5A-49F6-A2CB-0BC80D111A87}"/>
          </ac:spMkLst>
        </pc:spChg>
        <pc:spChg chg="add del mod">
          <ac:chgData name="Hewage, Viraj SBP" userId="b283597c-9bd6-41d4-9738-2ea1c1c38776" providerId="ADAL" clId="{79242989-DB10-430C-B81D-ABC4BB6FAC01}" dt="2023-02-28T22:44:53.834" v="789" actId="21"/>
          <ac:spMkLst>
            <pc:docMk/>
            <pc:sldMk cId="1844941827" sldId="289"/>
            <ac:spMk id="23" creationId="{803D3157-FA1F-5803-1299-11759BC62466}"/>
          </ac:spMkLst>
        </pc:spChg>
        <pc:spChg chg="add del mod">
          <ac:chgData name="Hewage, Viraj SBP" userId="b283597c-9bd6-41d4-9738-2ea1c1c38776" providerId="ADAL" clId="{79242989-DB10-430C-B81D-ABC4BB6FAC01}" dt="2023-02-28T22:44:50.713" v="788" actId="21"/>
          <ac:spMkLst>
            <pc:docMk/>
            <pc:sldMk cId="1844941827" sldId="289"/>
            <ac:spMk id="25" creationId="{CED4A9B9-28DA-EEC2-42EB-C502AA9F55B0}"/>
          </ac:spMkLst>
        </pc:spChg>
        <pc:spChg chg="add del mod">
          <ac:chgData name="Hewage, Viraj SBP" userId="b283597c-9bd6-41d4-9738-2ea1c1c38776" providerId="ADAL" clId="{79242989-DB10-430C-B81D-ABC4BB6FAC01}" dt="2023-02-28T22:46:48.039" v="832" actId="21"/>
          <ac:spMkLst>
            <pc:docMk/>
            <pc:sldMk cId="1844941827" sldId="289"/>
            <ac:spMk id="27" creationId="{646DE758-9086-5AE0-E2CA-4A42ED151991}"/>
          </ac:spMkLst>
        </pc:spChg>
        <pc:spChg chg="add del mod">
          <ac:chgData name="Hewage, Viraj SBP" userId="b283597c-9bd6-41d4-9738-2ea1c1c38776" providerId="ADAL" clId="{79242989-DB10-430C-B81D-ABC4BB6FAC01}" dt="2023-02-28T22:46:56.310" v="835" actId="21"/>
          <ac:spMkLst>
            <pc:docMk/>
            <pc:sldMk cId="1844941827" sldId="289"/>
            <ac:spMk id="29" creationId="{0029624F-202D-5E00-1CFD-96928C416476}"/>
          </ac:spMkLst>
        </pc:spChg>
        <pc:spChg chg="add del mod">
          <ac:chgData name="Hewage, Viraj SBP" userId="b283597c-9bd6-41d4-9738-2ea1c1c38776" providerId="ADAL" clId="{79242989-DB10-430C-B81D-ABC4BB6FAC01}" dt="2023-02-28T22:47:02.022" v="837" actId="21"/>
          <ac:spMkLst>
            <pc:docMk/>
            <pc:sldMk cId="1844941827" sldId="289"/>
            <ac:spMk id="31" creationId="{73BEF773-1971-0AB1-C9A9-D4F1FB0A573A}"/>
          </ac:spMkLst>
        </pc:spChg>
        <pc:picChg chg="add mod">
          <ac:chgData name="Hewage, Viraj SBP" userId="b283597c-9bd6-41d4-9738-2ea1c1c38776" providerId="ADAL" clId="{79242989-DB10-430C-B81D-ABC4BB6FAC01}" dt="2023-03-01T01:33:16.914" v="1404" actId="1076"/>
          <ac:picMkLst>
            <pc:docMk/>
            <pc:sldMk cId="1844941827" sldId="289"/>
            <ac:picMk id="4" creationId="{C1DD0DCE-186A-E3DF-DF58-1944EDE41E0D}"/>
          </ac:picMkLst>
        </pc:picChg>
        <pc:picChg chg="add mod">
          <ac:chgData name="Hewage, Viraj SBP" userId="b283597c-9bd6-41d4-9738-2ea1c1c38776" providerId="ADAL" clId="{79242989-DB10-430C-B81D-ABC4BB6FAC01}" dt="2023-03-01T01:33:30.928" v="1407" actId="14100"/>
          <ac:picMkLst>
            <pc:docMk/>
            <pc:sldMk cId="1844941827" sldId="289"/>
            <ac:picMk id="12" creationId="{5A319EDD-83B7-D276-A514-E10A78C2B629}"/>
          </ac:picMkLst>
        </pc:picChg>
        <pc:picChg chg="add mod">
          <ac:chgData name="Hewage, Viraj SBP" userId="b283597c-9bd6-41d4-9738-2ea1c1c38776" providerId="ADAL" clId="{79242989-DB10-430C-B81D-ABC4BB6FAC01}" dt="2023-03-01T01:33:27.040" v="1406" actId="14100"/>
          <ac:picMkLst>
            <pc:docMk/>
            <pc:sldMk cId="1844941827" sldId="289"/>
            <ac:picMk id="18" creationId="{5D857CB4-B451-EA5B-FFE3-FCFD2438DCAA}"/>
          </ac:picMkLst>
        </pc:picChg>
        <pc:picChg chg="add del">
          <ac:chgData name="Hewage, Viraj SBP" userId="b283597c-9bd6-41d4-9738-2ea1c1c38776" providerId="ADAL" clId="{79242989-DB10-430C-B81D-ABC4BB6FAC01}" dt="2023-02-28T23:57:07.105" v="914" actId="21"/>
          <ac:picMkLst>
            <pc:docMk/>
            <pc:sldMk cId="1844941827" sldId="289"/>
            <ac:picMk id="32" creationId="{FCE0A422-0321-2C91-9A3F-9FF397B94A5C}"/>
          </ac:picMkLst>
        </pc:picChg>
      </pc:sldChg>
      <pc:sldChg chg="addSp delSp modSp mod ord">
        <pc:chgData name="Hewage, Viraj SBP" userId="b283597c-9bd6-41d4-9738-2ea1c1c38776" providerId="ADAL" clId="{79242989-DB10-430C-B81D-ABC4BB6FAC01}" dt="2023-03-01T00:51:45.151" v="1358" actId="14100"/>
        <pc:sldMkLst>
          <pc:docMk/>
          <pc:sldMk cId="2165685172" sldId="295"/>
        </pc:sldMkLst>
        <pc:spChg chg="mod">
          <ac:chgData name="Hewage, Viraj SBP" userId="b283597c-9bd6-41d4-9738-2ea1c1c38776" providerId="ADAL" clId="{79242989-DB10-430C-B81D-ABC4BB6FAC01}" dt="2023-02-28T23:59:47.507" v="950" actId="27636"/>
          <ac:spMkLst>
            <pc:docMk/>
            <pc:sldMk cId="2165685172" sldId="295"/>
            <ac:spMk id="2" creationId="{75031FE9-9059-4FE8-B4AC-9771F23A1B89}"/>
          </ac:spMkLst>
        </pc:spChg>
        <pc:spChg chg="del">
          <ac:chgData name="Hewage, Viraj SBP" userId="b283597c-9bd6-41d4-9738-2ea1c1c38776" providerId="ADAL" clId="{79242989-DB10-430C-B81D-ABC4BB6FAC01}" dt="2023-02-28T23:58:18.694" v="921" actId="21"/>
          <ac:spMkLst>
            <pc:docMk/>
            <pc:sldMk cId="2165685172" sldId="295"/>
            <ac:spMk id="3" creationId="{D4A2EB3F-4D60-451F-8F45-7D6654D2FCD9}"/>
          </ac:spMkLst>
        </pc:spChg>
        <pc:spChg chg="del">
          <ac:chgData name="Hewage, Viraj SBP" userId="b283597c-9bd6-41d4-9738-2ea1c1c38776" providerId="ADAL" clId="{79242989-DB10-430C-B81D-ABC4BB6FAC01}" dt="2023-02-28T23:58:14.630" v="920" actId="478"/>
          <ac:spMkLst>
            <pc:docMk/>
            <pc:sldMk cId="2165685172" sldId="295"/>
            <ac:spMk id="4" creationId="{AC1C80FB-53F9-42EE-B1E6-D0F998EC5DFA}"/>
          </ac:spMkLst>
        </pc:spChg>
        <pc:spChg chg="del">
          <ac:chgData name="Hewage, Viraj SBP" userId="b283597c-9bd6-41d4-9738-2ea1c1c38776" providerId="ADAL" clId="{79242989-DB10-430C-B81D-ABC4BB6FAC01}" dt="2023-02-28T23:58:33.974" v="925" actId="21"/>
          <ac:spMkLst>
            <pc:docMk/>
            <pc:sldMk cId="2165685172" sldId="295"/>
            <ac:spMk id="5" creationId="{E81BA2B5-6A90-4204-ABDD-7183FBB03A02}"/>
          </ac:spMkLst>
        </pc:spChg>
        <pc:spChg chg="del">
          <ac:chgData name="Hewage, Viraj SBP" userId="b283597c-9bd6-41d4-9738-2ea1c1c38776" providerId="ADAL" clId="{79242989-DB10-430C-B81D-ABC4BB6FAC01}" dt="2023-02-28T23:58:42.091" v="928" actId="21"/>
          <ac:spMkLst>
            <pc:docMk/>
            <pc:sldMk cId="2165685172" sldId="295"/>
            <ac:spMk id="6" creationId="{7E7D4C34-22A0-4D54-A07D-E1E9A11463E5}"/>
          </ac:spMkLst>
        </pc:spChg>
        <pc:spChg chg="del mod">
          <ac:chgData name="Hewage, Viraj SBP" userId="b283597c-9bd6-41d4-9738-2ea1c1c38776" providerId="ADAL" clId="{79242989-DB10-430C-B81D-ABC4BB6FAC01}" dt="2023-02-28T23:58:54.390" v="931" actId="21"/>
          <ac:spMkLst>
            <pc:docMk/>
            <pc:sldMk cId="2165685172" sldId="295"/>
            <ac:spMk id="7" creationId="{301D392D-FB66-47A0-B628-5ADE822A2CFF}"/>
          </ac:spMkLst>
        </pc:spChg>
        <pc:spChg chg="del">
          <ac:chgData name="Hewage, Viraj SBP" userId="b283597c-9bd6-41d4-9738-2ea1c1c38776" providerId="ADAL" clId="{79242989-DB10-430C-B81D-ABC4BB6FAC01}" dt="2023-02-28T23:59:12.169" v="934" actId="21"/>
          <ac:spMkLst>
            <pc:docMk/>
            <pc:sldMk cId="2165685172" sldId="295"/>
            <ac:spMk id="8" creationId="{51C26CE0-2506-4B44-A26F-C12BFA5B18B5}"/>
          </ac:spMkLst>
        </pc:spChg>
        <pc:spChg chg="add del mod">
          <ac:chgData name="Hewage, Viraj SBP" userId="b283597c-9bd6-41d4-9738-2ea1c1c38776" providerId="ADAL" clId="{79242989-DB10-430C-B81D-ABC4BB6FAC01}" dt="2023-02-28T23:58:25.307" v="924" actId="21"/>
          <ac:spMkLst>
            <pc:docMk/>
            <pc:sldMk cId="2165685172" sldId="295"/>
            <ac:spMk id="10" creationId="{FFB23C1E-7B42-4A79-6220-E7A10DF94159}"/>
          </ac:spMkLst>
        </pc:spChg>
        <pc:spChg chg="add del mod">
          <ac:chgData name="Hewage, Viraj SBP" userId="b283597c-9bd6-41d4-9738-2ea1c1c38776" providerId="ADAL" clId="{79242989-DB10-430C-B81D-ABC4BB6FAC01}" dt="2023-02-28T23:58:22.075" v="923" actId="21"/>
          <ac:spMkLst>
            <pc:docMk/>
            <pc:sldMk cId="2165685172" sldId="295"/>
            <ac:spMk id="12" creationId="{2960A5DB-356C-60A6-69BE-53D3A0807453}"/>
          </ac:spMkLst>
        </pc:spChg>
        <pc:spChg chg="add del mod">
          <ac:chgData name="Hewage, Viraj SBP" userId="b283597c-9bd6-41d4-9738-2ea1c1c38776" providerId="ADAL" clId="{79242989-DB10-430C-B81D-ABC4BB6FAC01}" dt="2023-02-28T23:58:37.751" v="927" actId="21"/>
          <ac:spMkLst>
            <pc:docMk/>
            <pc:sldMk cId="2165685172" sldId="295"/>
            <ac:spMk id="14" creationId="{91C2FEAF-7484-A343-7339-8D9333102F8B}"/>
          </ac:spMkLst>
        </pc:spChg>
        <pc:spChg chg="add del mod">
          <ac:chgData name="Hewage, Viraj SBP" userId="b283597c-9bd6-41d4-9738-2ea1c1c38776" providerId="ADAL" clId="{79242989-DB10-430C-B81D-ABC4BB6FAC01}" dt="2023-02-28T23:58:45.220" v="929" actId="21"/>
          <ac:spMkLst>
            <pc:docMk/>
            <pc:sldMk cId="2165685172" sldId="295"/>
            <ac:spMk id="17" creationId="{8C60ED8A-0917-A78A-889B-A0C2B0623167}"/>
          </ac:spMkLst>
        </pc:spChg>
        <pc:spChg chg="add del mod">
          <ac:chgData name="Hewage, Viraj SBP" userId="b283597c-9bd6-41d4-9738-2ea1c1c38776" providerId="ADAL" clId="{79242989-DB10-430C-B81D-ABC4BB6FAC01}" dt="2023-02-28T23:59:06.742" v="933" actId="21"/>
          <ac:spMkLst>
            <pc:docMk/>
            <pc:sldMk cId="2165685172" sldId="295"/>
            <ac:spMk id="19" creationId="{6590F395-32DA-88ED-0C7B-0D5C2C57F448}"/>
          </ac:spMkLst>
        </pc:spChg>
        <pc:spChg chg="del">
          <ac:chgData name="Hewage, Viraj SBP" userId="b283597c-9bd6-41d4-9738-2ea1c1c38776" providerId="ADAL" clId="{79242989-DB10-430C-B81D-ABC4BB6FAC01}" dt="2023-03-01T00:48:00.027" v="1349" actId="21"/>
          <ac:spMkLst>
            <pc:docMk/>
            <pc:sldMk cId="2165685172" sldId="295"/>
            <ac:spMk id="20" creationId="{A74D661B-510C-4CF2-BF77-3EAFB649883D}"/>
          </ac:spMkLst>
        </pc:spChg>
        <pc:spChg chg="del">
          <ac:chgData name="Hewage, Viraj SBP" userId="b283597c-9bd6-41d4-9738-2ea1c1c38776" providerId="ADAL" clId="{79242989-DB10-430C-B81D-ABC4BB6FAC01}" dt="2023-03-01T00:48:08.123" v="1350" actId="21"/>
          <ac:spMkLst>
            <pc:docMk/>
            <pc:sldMk cId="2165685172" sldId="295"/>
            <ac:spMk id="21" creationId="{7E44CAC0-3B5A-49F6-A2CB-0BC80D111A87}"/>
          </ac:spMkLst>
        </pc:spChg>
        <pc:spChg chg="add del mod">
          <ac:chgData name="Hewage, Viraj SBP" userId="b283597c-9bd6-41d4-9738-2ea1c1c38776" providerId="ADAL" clId="{79242989-DB10-430C-B81D-ABC4BB6FAC01}" dt="2023-02-28T23:59:15.337" v="935" actId="21"/>
          <ac:spMkLst>
            <pc:docMk/>
            <pc:sldMk cId="2165685172" sldId="295"/>
            <ac:spMk id="24" creationId="{32BB0669-AED6-53AC-8547-7BAB4E3FFFEA}"/>
          </ac:spMkLst>
        </pc:spChg>
        <pc:picChg chg="mod">
          <ac:chgData name="Hewage, Viraj SBP" userId="b283597c-9bd6-41d4-9738-2ea1c1c38776" providerId="ADAL" clId="{79242989-DB10-430C-B81D-ABC4BB6FAC01}" dt="2023-03-01T00:51:45.151" v="1358" actId="14100"/>
          <ac:picMkLst>
            <pc:docMk/>
            <pc:sldMk cId="2165685172" sldId="295"/>
            <ac:picMk id="16" creationId="{033D5516-8392-2C6A-C500-A64AC49B70B2}"/>
          </ac:picMkLst>
        </pc:picChg>
      </pc:sldChg>
      <pc:sldChg chg="addSp delSp modSp mod">
        <pc:chgData name="Hewage, Viraj SBP" userId="b283597c-9bd6-41d4-9738-2ea1c1c38776" providerId="ADAL" clId="{79242989-DB10-430C-B81D-ABC4BB6FAC01}" dt="2023-03-01T00:21:52.361" v="1138" actId="21"/>
        <pc:sldMkLst>
          <pc:docMk/>
          <pc:sldMk cId="3501156003" sldId="296"/>
        </pc:sldMkLst>
        <pc:spChg chg="mod">
          <ac:chgData name="Hewage, Viraj SBP" userId="b283597c-9bd6-41d4-9738-2ea1c1c38776" providerId="ADAL" clId="{79242989-DB10-430C-B81D-ABC4BB6FAC01}" dt="2023-03-01T00:21:31.537" v="1134" actId="27636"/>
          <ac:spMkLst>
            <pc:docMk/>
            <pc:sldMk cId="3501156003" sldId="296"/>
            <ac:spMk id="2" creationId="{537E1C88-627C-4655-A4FB-0BB02EDB078A}"/>
          </ac:spMkLst>
        </pc:spChg>
        <pc:spChg chg="del">
          <ac:chgData name="Hewage, Viraj SBP" userId="b283597c-9bd6-41d4-9738-2ea1c1c38776" providerId="ADAL" clId="{79242989-DB10-430C-B81D-ABC4BB6FAC01}" dt="2023-03-01T00:21:40.911" v="1135" actId="21"/>
          <ac:spMkLst>
            <pc:docMk/>
            <pc:sldMk cId="3501156003" sldId="296"/>
            <ac:spMk id="3" creationId="{033634FE-ADF0-4BC3-A0A9-447EA9DD096B}"/>
          </ac:spMkLst>
        </pc:spChg>
        <pc:spChg chg="del">
          <ac:chgData name="Hewage, Viraj SBP" userId="b283597c-9bd6-41d4-9738-2ea1c1c38776" providerId="ADAL" clId="{79242989-DB10-430C-B81D-ABC4BB6FAC01}" dt="2023-03-01T00:21:47.552" v="1137" actId="21"/>
          <ac:spMkLst>
            <pc:docMk/>
            <pc:sldMk cId="3501156003" sldId="296"/>
            <ac:spMk id="4" creationId="{5C2ACA2A-6BBE-47CF-B76F-F56C9DBF77E6}"/>
          </ac:spMkLst>
        </pc:spChg>
        <pc:spChg chg="del">
          <ac:chgData name="Hewage, Viraj SBP" userId="b283597c-9bd6-41d4-9738-2ea1c1c38776" providerId="ADAL" clId="{79242989-DB10-430C-B81D-ABC4BB6FAC01}" dt="2023-03-01T00:21:52.361" v="1138" actId="21"/>
          <ac:spMkLst>
            <pc:docMk/>
            <pc:sldMk cId="3501156003" sldId="296"/>
            <ac:spMk id="5" creationId="{396A095E-DB05-47EC-A2D5-47398A4A00B4}"/>
          </ac:spMkLst>
        </pc:spChg>
        <pc:spChg chg="add del mod">
          <ac:chgData name="Hewage, Viraj SBP" userId="b283597c-9bd6-41d4-9738-2ea1c1c38776" providerId="ADAL" clId="{79242989-DB10-430C-B81D-ABC4BB6FAC01}" dt="2023-03-01T00:21:44.360" v="1136" actId="21"/>
          <ac:spMkLst>
            <pc:docMk/>
            <pc:sldMk cId="3501156003" sldId="296"/>
            <ac:spMk id="8" creationId="{420E8565-E010-8610-25E8-650E2127994C}"/>
          </ac:spMkLst>
        </pc:spChg>
        <pc:picChg chg="mod">
          <ac:chgData name="Hewage, Viraj SBP" userId="b283597c-9bd6-41d4-9738-2ea1c1c38776" providerId="ADAL" clId="{79242989-DB10-430C-B81D-ABC4BB6FAC01}" dt="2023-03-01T00:20:30.304" v="1104" actId="14100"/>
          <ac:picMkLst>
            <pc:docMk/>
            <pc:sldMk cId="3501156003" sldId="296"/>
            <ac:picMk id="9" creationId="{D0F4A834-8BDB-2FD4-770B-47828C60D30E}"/>
          </ac:picMkLst>
        </pc:picChg>
      </pc:sldChg>
      <pc:sldChg chg="modSp del mod">
        <pc:chgData name="Hewage, Viraj SBP" userId="b283597c-9bd6-41d4-9738-2ea1c1c38776" providerId="ADAL" clId="{79242989-DB10-430C-B81D-ABC4BB6FAC01}" dt="2023-03-01T00:19:44.700" v="1099" actId="2696"/>
        <pc:sldMkLst>
          <pc:docMk/>
          <pc:sldMk cId="349559855" sldId="297"/>
        </pc:sldMkLst>
        <pc:picChg chg="mod">
          <ac:chgData name="Hewage, Viraj SBP" userId="b283597c-9bd6-41d4-9738-2ea1c1c38776" providerId="ADAL" clId="{79242989-DB10-430C-B81D-ABC4BB6FAC01}" dt="2023-03-01T00:19:35.714" v="1098" actId="14100"/>
          <ac:picMkLst>
            <pc:docMk/>
            <pc:sldMk cId="349559855" sldId="297"/>
            <ac:picMk id="8" creationId="{9D0A22B3-5A5A-F2DE-8686-58723ABBAEDF}"/>
          </ac:picMkLst>
        </pc:picChg>
      </pc:sldChg>
      <pc:sldChg chg="addSp delSp modSp mod ord">
        <pc:chgData name="Hewage, Viraj SBP" userId="b283597c-9bd6-41d4-9738-2ea1c1c38776" providerId="ADAL" clId="{79242989-DB10-430C-B81D-ABC4BB6FAC01}" dt="2023-03-01T00:17:06.054" v="1090" actId="1076"/>
        <pc:sldMkLst>
          <pc:docMk/>
          <pc:sldMk cId="486610083" sldId="298"/>
        </pc:sldMkLst>
        <pc:spChg chg="mod">
          <ac:chgData name="Hewage, Viraj SBP" userId="b283597c-9bd6-41d4-9738-2ea1c1c38776" providerId="ADAL" clId="{79242989-DB10-430C-B81D-ABC4BB6FAC01}" dt="2023-02-28T21:03:43.474" v="440" actId="1076"/>
          <ac:spMkLst>
            <pc:docMk/>
            <pc:sldMk cId="486610083" sldId="298"/>
            <ac:spMk id="2" creationId="{537E1C88-627C-4655-A4FB-0BB02EDB078A}"/>
          </ac:spMkLst>
        </pc:spChg>
        <pc:spChg chg="del mod">
          <ac:chgData name="Hewage, Viraj SBP" userId="b283597c-9bd6-41d4-9738-2ea1c1c38776" providerId="ADAL" clId="{79242989-DB10-430C-B81D-ABC4BB6FAC01}" dt="2023-03-01T00:15:09.194" v="1074" actId="21"/>
          <ac:spMkLst>
            <pc:docMk/>
            <pc:sldMk cId="486610083" sldId="298"/>
            <ac:spMk id="3" creationId="{033634FE-ADF0-4BC3-A0A9-447EA9DD096B}"/>
          </ac:spMkLst>
        </pc:spChg>
        <pc:spChg chg="del">
          <ac:chgData name="Hewage, Viraj SBP" userId="b283597c-9bd6-41d4-9738-2ea1c1c38776" providerId="ADAL" clId="{79242989-DB10-430C-B81D-ABC4BB6FAC01}" dt="2023-02-28T21:02:05.593" v="415" actId="21"/>
          <ac:spMkLst>
            <pc:docMk/>
            <pc:sldMk cId="486610083" sldId="298"/>
            <ac:spMk id="4" creationId="{5C2ACA2A-6BBE-47CF-B76F-F56C9DBF77E6}"/>
          </ac:spMkLst>
        </pc:spChg>
        <pc:spChg chg="del">
          <ac:chgData name="Hewage, Viraj SBP" userId="b283597c-9bd6-41d4-9738-2ea1c1c38776" providerId="ADAL" clId="{79242989-DB10-430C-B81D-ABC4BB6FAC01}" dt="2023-02-28T21:02:02.251" v="414" actId="21"/>
          <ac:spMkLst>
            <pc:docMk/>
            <pc:sldMk cId="486610083" sldId="298"/>
            <ac:spMk id="5" creationId="{396A095E-DB05-47EC-A2D5-47398A4A00B4}"/>
          </ac:spMkLst>
        </pc:spChg>
        <pc:spChg chg="add del mod">
          <ac:chgData name="Hewage, Viraj SBP" userId="b283597c-9bd6-41d4-9738-2ea1c1c38776" providerId="ADAL" clId="{79242989-DB10-430C-B81D-ABC4BB6FAC01}" dt="2023-03-01T00:17:01.357" v="1088" actId="21"/>
          <ac:spMkLst>
            <pc:docMk/>
            <pc:sldMk cId="486610083" sldId="298"/>
            <ac:spMk id="5" creationId="{5EBC62A5-BA6D-BE3E-DB96-36A9F40A3181}"/>
          </ac:spMkLst>
        </pc:spChg>
        <pc:spChg chg="add del mod">
          <ac:chgData name="Hewage, Viraj SBP" userId="b283597c-9bd6-41d4-9738-2ea1c1c38776" providerId="ADAL" clId="{79242989-DB10-430C-B81D-ABC4BB6FAC01}" dt="2023-02-28T21:01:58.440" v="413" actId="21"/>
          <ac:spMkLst>
            <pc:docMk/>
            <pc:sldMk cId="486610083" sldId="298"/>
            <ac:spMk id="17" creationId="{7140D0C6-11E4-6F44-8D04-0DE58D64428A}"/>
          </ac:spMkLst>
        </pc:spChg>
        <pc:picChg chg="mod">
          <ac:chgData name="Hewage, Viraj SBP" userId="b283597c-9bd6-41d4-9738-2ea1c1c38776" providerId="ADAL" clId="{79242989-DB10-430C-B81D-ABC4BB6FAC01}" dt="2023-03-01T00:17:06.054" v="1090" actId="1076"/>
          <ac:picMkLst>
            <pc:docMk/>
            <pc:sldMk cId="486610083" sldId="298"/>
            <ac:picMk id="11" creationId="{58F2D335-042E-47CE-456E-D95882C4DA4A}"/>
          </ac:picMkLst>
        </pc:picChg>
        <pc:picChg chg="add del mod">
          <ac:chgData name="Hewage, Viraj SBP" userId="b283597c-9bd6-41d4-9738-2ea1c1c38776" providerId="ADAL" clId="{79242989-DB10-430C-B81D-ABC4BB6FAC01}" dt="2023-03-01T00:17:03.933" v="1089" actId="21"/>
          <ac:picMkLst>
            <pc:docMk/>
            <pc:sldMk cId="486610083" sldId="298"/>
            <ac:picMk id="15" creationId="{93A23394-064B-947F-BC9E-FD0EEE58951D}"/>
          </ac:picMkLst>
        </pc:picChg>
        <pc:picChg chg="add mod">
          <ac:chgData name="Hewage, Viraj SBP" userId="b283597c-9bd6-41d4-9738-2ea1c1c38776" providerId="ADAL" clId="{79242989-DB10-430C-B81D-ABC4BB6FAC01}" dt="2023-02-28T21:02:38.460" v="426" actId="1076"/>
          <ac:picMkLst>
            <pc:docMk/>
            <pc:sldMk cId="486610083" sldId="298"/>
            <ac:picMk id="16" creationId="{5A2F3B45-E1B0-A693-CE00-8B9C3439AE58}"/>
          </ac:picMkLst>
        </pc:picChg>
      </pc:sldChg>
      <pc:sldChg chg="delSp modSp mod">
        <pc:chgData name="Hewage, Viraj SBP" userId="b283597c-9bd6-41d4-9738-2ea1c1c38776" providerId="ADAL" clId="{79242989-DB10-430C-B81D-ABC4BB6FAC01}" dt="2023-03-01T01:35:15.788" v="1411" actId="1076"/>
        <pc:sldMkLst>
          <pc:docMk/>
          <pc:sldMk cId="869624035" sldId="299"/>
        </pc:sldMkLst>
        <pc:spChg chg="mod">
          <ac:chgData name="Hewage, Viraj SBP" userId="b283597c-9bd6-41d4-9738-2ea1c1c38776" providerId="ADAL" clId="{79242989-DB10-430C-B81D-ABC4BB6FAC01}" dt="2023-02-28T21:01:12.481" v="409" actId="20577"/>
          <ac:spMkLst>
            <pc:docMk/>
            <pc:sldMk cId="869624035" sldId="299"/>
            <ac:spMk id="2" creationId="{537E1C88-627C-4655-A4FB-0BB02EDB078A}"/>
          </ac:spMkLst>
        </pc:spChg>
        <pc:spChg chg="mod">
          <ac:chgData name="Hewage, Viraj SBP" userId="b283597c-9bd6-41d4-9738-2ea1c1c38776" providerId="ADAL" clId="{79242989-DB10-430C-B81D-ABC4BB6FAC01}" dt="2023-03-01T00:24:39.907" v="1169" actId="123"/>
          <ac:spMkLst>
            <pc:docMk/>
            <pc:sldMk cId="869624035" sldId="299"/>
            <ac:spMk id="3" creationId="{033634FE-ADF0-4BC3-A0A9-447EA9DD096B}"/>
          </ac:spMkLst>
        </pc:spChg>
        <pc:spChg chg="del">
          <ac:chgData name="Hewage, Viraj SBP" userId="b283597c-9bd6-41d4-9738-2ea1c1c38776" providerId="ADAL" clId="{79242989-DB10-430C-B81D-ABC4BB6FAC01}" dt="2023-02-28T20:59:07.594" v="385" actId="21"/>
          <ac:spMkLst>
            <pc:docMk/>
            <pc:sldMk cId="869624035" sldId="299"/>
            <ac:spMk id="4" creationId="{5C2ACA2A-6BBE-47CF-B76F-F56C9DBF77E6}"/>
          </ac:spMkLst>
        </pc:spChg>
        <pc:spChg chg="del">
          <ac:chgData name="Hewage, Viraj SBP" userId="b283597c-9bd6-41d4-9738-2ea1c1c38776" providerId="ADAL" clId="{79242989-DB10-430C-B81D-ABC4BB6FAC01}" dt="2023-02-28T20:59:14.617" v="386" actId="21"/>
          <ac:spMkLst>
            <pc:docMk/>
            <pc:sldMk cId="869624035" sldId="299"/>
            <ac:spMk id="5" creationId="{396A095E-DB05-47EC-A2D5-47398A4A00B4}"/>
          </ac:spMkLst>
        </pc:spChg>
        <pc:picChg chg="mod">
          <ac:chgData name="Hewage, Viraj SBP" userId="b283597c-9bd6-41d4-9738-2ea1c1c38776" providerId="ADAL" clId="{79242989-DB10-430C-B81D-ABC4BB6FAC01}" dt="2023-03-01T01:35:15.788" v="1411" actId="1076"/>
          <ac:picMkLst>
            <pc:docMk/>
            <pc:sldMk cId="869624035" sldId="299"/>
            <ac:picMk id="13" creationId="{69400412-AC47-580A-41B3-89EB274F3A79}"/>
          </ac:picMkLst>
        </pc:picChg>
      </pc:sldChg>
      <pc:sldChg chg="addSp delSp modSp mod">
        <pc:chgData name="Hewage, Viraj SBP" userId="b283597c-9bd6-41d4-9738-2ea1c1c38776" providerId="ADAL" clId="{79242989-DB10-430C-B81D-ABC4BB6FAC01}" dt="2023-03-01T00:27:25.849" v="1180" actId="14100"/>
        <pc:sldMkLst>
          <pc:docMk/>
          <pc:sldMk cId="3910350590" sldId="300"/>
        </pc:sldMkLst>
        <pc:spChg chg="mod">
          <ac:chgData name="Hewage, Viraj SBP" userId="b283597c-9bd6-41d4-9738-2ea1c1c38776" providerId="ADAL" clId="{79242989-DB10-430C-B81D-ABC4BB6FAC01}" dt="2023-03-01T00:27:25.849" v="1180" actId="14100"/>
          <ac:spMkLst>
            <pc:docMk/>
            <pc:sldMk cId="3910350590" sldId="300"/>
            <ac:spMk id="2" creationId="{537E1C88-627C-4655-A4FB-0BB02EDB078A}"/>
          </ac:spMkLst>
        </pc:spChg>
        <pc:spChg chg="del mod">
          <ac:chgData name="Hewage, Viraj SBP" userId="b283597c-9bd6-41d4-9738-2ea1c1c38776" providerId="ADAL" clId="{79242989-DB10-430C-B81D-ABC4BB6FAC01}" dt="2023-02-28T21:29:40.983" v="658" actId="21"/>
          <ac:spMkLst>
            <pc:docMk/>
            <pc:sldMk cId="3910350590" sldId="300"/>
            <ac:spMk id="3" creationId="{033634FE-ADF0-4BC3-A0A9-447EA9DD096B}"/>
          </ac:spMkLst>
        </pc:spChg>
        <pc:spChg chg="del">
          <ac:chgData name="Hewage, Viraj SBP" userId="b283597c-9bd6-41d4-9738-2ea1c1c38776" providerId="ADAL" clId="{79242989-DB10-430C-B81D-ABC4BB6FAC01}" dt="2023-02-28T21:33:32.177" v="703" actId="21"/>
          <ac:spMkLst>
            <pc:docMk/>
            <pc:sldMk cId="3910350590" sldId="300"/>
            <ac:spMk id="4" creationId="{5C2ACA2A-6BBE-47CF-B76F-F56C9DBF77E6}"/>
          </ac:spMkLst>
        </pc:spChg>
        <pc:spChg chg="del">
          <ac:chgData name="Hewage, Viraj SBP" userId="b283597c-9bd6-41d4-9738-2ea1c1c38776" providerId="ADAL" clId="{79242989-DB10-430C-B81D-ABC4BB6FAC01}" dt="2023-02-28T21:33:38.813" v="704" actId="21"/>
          <ac:spMkLst>
            <pc:docMk/>
            <pc:sldMk cId="3910350590" sldId="300"/>
            <ac:spMk id="5" creationId="{396A095E-DB05-47EC-A2D5-47398A4A00B4}"/>
          </ac:spMkLst>
        </pc:spChg>
        <pc:spChg chg="add del mod">
          <ac:chgData name="Hewage, Viraj SBP" userId="b283597c-9bd6-41d4-9738-2ea1c1c38776" providerId="ADAL" clId="{79242989-DB10-430C-B81D-ABC4BB6FAC01}" dt="2023-02-28T21:30:11.877" v="663" actId="21"/>
          <ac:spMkLst>
            <pc:docMk/>
            <pc:sldMk cId="3910350590" sldId="300"/>
            <ac:spMk id="12" creationId="{4D831C8F-10BB-620E-4147-A224F7461033}"/>
          </ac:spMkLst>
        </pc:spChg>
        <pc:spChg chg="add del mod">
          <ac:chgData name="Hewage, Viraj SBP" userId="b283597c-9bd6-41d4-9738-2ea1c1c38776" providerId="ADAL" clId="{79242989-DB10-430C-B81D-ABC4BB6FAC01}" dt="2023-02-28T21:29:48.211" v="660" actId="478"/>
          <ac:spMkLst>
            <pc:docMk/>
            <pc:sldMk cId="3910350590" sldId="300"/>
            <ac:spMk id="15" creationId="{215094FE-456F-6862-9CE9-8132B226E50E}"/>
          </ac:spMkLst>
        </pc:spChg>
        <pc:picChg chg="add mod">
          <ac:chgData name="Hewage, Viraj SBP" userId="b283597c-9bd6-41d4-9738-2ea1c1c38776" providerId="ADAL" clId="{79242989-DB10-430C-B81D-ABC4BB6FAC01}" dt="2023-02-28T17:51:50.626" v="59" actId="1076"/>
          <ac:picMkLst>
            <pc:docMk/>
            <pc:sldMk cId="3910350590" sldId="300"/>
            <ac:picMk id="8" creationId="{0C26B163-9BB3-5D9A-18F9-7753766822AE}"/>
          </ac:picMkLst>
        </pc:picChg>
        <pc:picChg chg="add mod">
          <ac:chgData name="Hewage, Viraj SBP" userId="b283597c-9bd6-41d4-9738-2ea1c1c38776" providerId="ADAL" clId="{79242989-DB10-430C-B81D-ABC4BB6FAC01}" dt="2023-02-28T21:26:35.990" v="624" actId="1076"/>
          <ac:picMkLst>
            <pc:docMk/>
            <pc:sldMk cId="3910350590" sldId="300"/>
            <ac:picMk id="10" creationId="{89D2D462-8B06-9DD3-CA11-9C1FB315F85A}"/>
          </ac:picMkLst>
        </pc:picChg>
        <pc:picChg chg="add mod">
          <ac:chgData name="Hewage, Viraj SBP" userId="b283597c-9bd6-41d4-9738-2ea1c1c38776" providerId="ADAL" clId="{79242989-DB10-430C-B81D-ABC4BB6FAC01}" dt="2023-02-28T21:30:15.777" v="664" actId="1076"/>
          <ac:picMkLst>
            <pc:docMk/>
            <pc:sldMk cId="3910350590" sldId="300"/>
            <ac:picMk id="11" creationId="{A26E6AD8-AE63-278A-9AB9-24D1C0949AB7}"/>
          </ac:picMkLst>
        </pc:picChg>
      </pc:sldChg>
      <pc:sldChg chg="addSp delSp modSp mod ord">
        <pc:chgData name="Hewage, Viraj SBP" userId="b283597c-9bd6-41d4-9738-2ea1c1c38776" providerId="ADAL" clId="{79242989-DB10-430C-B81D-ABC4BB6FAC01}" dt="2023-03-01T00:03:48.885" v="998" actId="14100"/>
        <pc:sldMkLst>
          <pc:docMk/>
          <pc:sldMk cId="954964944" sldId="301"/>
        </pc:sldMkLst>
        <pc:spChg chg="mod">
          <ac:chgData name="Hewage, Viraj SBP" userId="b283597c-9bd6-41d4-9738-2ea1c1c38776" providerId="ADAL" clId="{79242989-DB10-430C-B81D-ABC4BB6FAC01}" dt="2023-03-01T00:03:48.885" v="998" actId="14100"/>
          <ac:spMkLst>
            <pc:docMk/>
            <pc:sldMk cId="954964944" sldId="301"/>
            <ac:spMk id="2" creationId="{75031FE9-9059-4FE8-B4AC-9771F23A1B89}"/>
          </ac:spMkLst>
        </pc:spChg>
        <pc:spChg chg="del">
          <ac:chgData name="Hewage, Viraj SBP" userId="b283597c-9bd6-41d4-9738-2ea1c1c38776" providerId="ADAL" clId="{79242989-DB10-430C-B81D-ABC4BB6FAC01}" dt="2023-03-01T00:02:13.738" v="969" actId="21"/>
          <ac:spMkLst>
            <pc:docMk/>
            <pc:sldMk cId="954964944" sldId="301"/>
            <ac:spMk id="3" creationId="{D4A2EB3F-4D60-451F-8F45-7D6654D2FCD9}"/>
          </ac:spMkLst>
        </pc:spChg>
        <pc:spChg chg="del">
          <ac:chgData name="Hewage, Viraj SBP" userId="b283597c-9bd6-41d4-9738-2ea1c1c38776" providerId="ADAL" clId="{79242989-DB10-430C-B81D-ABC4BB6FAC01}" dt="2023-03-01T00:02:24.015" v="972" actId="21"/>
          <ac:spMkLst>
            <pc:docMk/>
            <pc:sldMk cId="954964944" sldId="301"/>
            <ac:spMk id="4" creationId="{AC1C80FB-53F9-42EE-B1E6-D0F998EC5DFA}"/>
          </ac:spMkLst>
        </pc:spChg>
        <pc:spChg chg="del">
          <ac:chgData name="Hewage, Viraj SBP" userId="b283597c-9bd6-41d4-9738-2ea1c1c38776" providerId="ADAL" clId="{79242989-DB10-430C-B81D-ABC4BB6FAC01}" dt="2023-03-01T00:02:34.028" v="974" actId="21"/>
          <ac:spMkLst>
            <pc:docMk/>
            <pc:sldMk cId="954964944" sldId="301"/>
            <ac:spMk id="5" creationId="{E81BA2B5-6A90-4204-ABDD-7183FBB03A02}"/>
          </ac:spMkLst>
        </pc:spChg>
        <pc:spChg chg="del">
          <ac:chgData name="Hewage, Viraj SBP" userId="b283597c-9bd6-41d4-9738-2ea1c1c38776" providerId="ADAL" clId="{79242989-DB10-430C-B81D-ABC4BB6FAC01}" dt="2023-03-01T00:02:43.078" v="977" actId="21"/>
          <ac:spMkLst>
            <pc:docMk/>
            <pc:sldMk cId="954964944" sldId="301"/>
            <ac:spMk id="6" creationId="{7E7D4C34-22A0-4D54-A07D-E1E9A11463E5}"/>
          </ac:spMkLst>
        </pc:spChg>
        <pc:spChg chg="del">
          <ac:chgData name="Hewage, Viraj SBP" userId="b283597c-9bd6-41d4-9738-2ea1c1c38776" providerId="ADAL" clId="{79242989-DB10-430C-B81D-ABC4BB6FAC01}" dt="2023-03-01T00:02:57.525" v="980" actId="21"/>
          <ac:spMkLst>
            <pc:docMk/>
            <pc:sldMk cId="954964944" sldId="301"/>
            <ac:spMk id="7" creationId="{301D392D-FB66-47A0-B628-5ADE822A2CFF}"/>
          </ac:spMkLst>
        </pc:spChg>
        <pc:spChg chg="del">
          <ac:chgData name="Hewage, Viraj SBP" userId="b283597c-9bd6-41d4-9738-2ea1c1c38776" providerId="ADAL" clId="{79242989-DB10-430C-B81D-ABC4BB6FAC01}" dt="2023-03-01T00:02:53.505" v="979" actId="21"/>
          <ac:spMkLst>
            <pc:docMk/>
            <pc:sldMk cId="954964944" sldId="301"/>
            <ac:spMk id="8" creationId="{51C26CE0-2506-4B44-A26F-C12BFA5B18B5}"/>
          </ac:spMkLst>
        </pc:spChg>
        <pc:spChg chg="add del mod">
          <ac:chgData name="Hewage, Viraj SBP" userId="b283597c-9bd6-41d4-9738-2ea1c1c38776" providerId="ADAL" clId="{79242989-DB10-430C-B81D-ABC4BB6FAC01}" dt="2023-03-01T00:02:18.884" v="971" actId="21"/>
          <ac:spMkLst>
            <pc:docMk/>
            <pc:sldMk cId="954964944" sldId="301"/>
            <ac:spMk id="11" creationId="{04AD3FC2-DC09-4514-CA88-06D9380D274F}"/>
          </ac:spMkLst>
        </pc:spChg>
        <pc:spChg chg="add del mod">
          <ac:chgData name="Hewage, Viraj SBP" userId="b283597c-9bd6-41d4-9738-2ea1c1c38776" providerId="ADAL" clId="{79242989-DB10-430C-B81D-ABC4BB6FAC01}" dt="2023-03-01T00:02:28.886" v="973" actId="21"/>
          <ac:spMkLst>
            <pc:docMk/>
            <pc:sldMk cId="954964944" sldId="301"/>
            <ac:spMk id="13" creationId="{F3DB4D13-FF8B-005B-B0CE-EA3C5C435738}"/>
          </ac:spMkLst>
        </pc:spChg>
        <pc:spChg chg="add del mod">
          <ac:chgData name="Hewage, Viraj SBP" userId="b283597c-9bd6-41d4-9738-2ea1c1c38776" providerId="ADAL" clId="{79242989-DB10-430C-B81D-ABC4BB6FAC01}" dt="2023-03-01T00:02:38.505" v="976" actId="21"/>
          <ac:spMkLst>
            <pc:docMk/>
            <pc:sldMk cId="954964944" sldId="301"/>
            <ac:spMk id="15" creationId="{B1B3F927-14A4-2986-F57C-0232063F76F0}"/>
          </ac:spMkLst>
        </pc:spChg>
        <pc:spChg chg="add del mod">
          <ac:chgData name="Hewage, Viraj SBP" userId="b283597c-9bd6-41d4-9738-2ea1c1c38776" providerId="ADAL" clId="{79242989-DB10-430C-B81D-ABC4BB6FAC01}" dt="2023-03-01T00:02:47.175" v="978" actId="21"/>
          <ac:spMkLst>
            <pc:docMk/>
            <pc:sldMk cId="954964944" sldId="301"/>
            <ac:spMk id="17" creationId="{E9670C57-0EC6-1ED6-7380-5ABD69739D5C}"/>
          </ac:spMkLst>
        </pc:spChg>
        <pc:spChg chg="add del mod">
          <ac:chgData name="Hewage, Viraj SBP" userId="b283597c-9bd6-41d4-9738-2ea1c1c38776" providerId="ADAL" clId="{79242989-DB10-430C-B81D-ABC4BB6FAC01}" dt="2023-03-01T00:03:05.326" v="983" actId="21"/>
          <ac:spMkLst>
            <pc:docMk/>
            <pc:sldMk cId="954964944" sldId="301"/>
            <ac:spMk id="19" creationId="{F779134D-D442-4C74-CB91-23B846994F81}"/>
          </ac:spMkLst>
        </pc:spChg>
        <pc:spChg chg="del mod">
          <ac:chgData name="Hewage, Viraj SBP" userId="b283597c-9bd6-41d4-9738-2ea1c1c38776" providerId="ADAL" clId="{79242989-DB10-430C-B81D-ABC4BB6FAC01}" dt="2023-03-01T00:03:32.860" v="990" actId="21"/>
          <ac:spMkLst>
            <pc:docMk/>
            <pc:sldMk cId="954964944" sldId="301"/>
            <ac:spMk id="20" creationId="{A74D661B-510C-4CF2-BF77-3EAFB649883D}"/>
          </ac:spMkLst>
        </pc:spChg>
        <pc:spChg chg="del">
          <ac:chgData name="Hewage, Viraj SBP" userId="b283597c-9bd6-41d4-9738-2ea1c1c38776" providerId="ADAL" clId="{79242989-DB10-430C-B81D-ABC4BB6FAC01}" dt="2023-03-01T00:03:09.895" v="984" actId="21"/>
          <ac:spMkLst>
            <pc:docMk/>
            <pc:sldMk cId="954964944" sldId="301"/>
            <ac:spMk id="21" creationId="{7E44CAC0-3B5A-49F6-A2CB-0BC80D111A87}"/>
          </ac:spMkLst>
        </pc:spChg>
        <pc:spChg chg="add del mod">
          <ac:chgData name="Hewage, Viraj SBP" userId="b283597c-9bd6-41d4-9738-2ea1c1c38776" providerId="ADAL" clId="{79242989-DB10-430C-B81D-ABC4BB6FAC01}" dt="2023-03-01T00:03:01.757" v="982" actId="21"/>
          <ac:spMkLst>
            <pc:docMk/>
            <pc:sldMk cId="954964944" sldId="301"/>
            <ac:spMk id="24" creationId="{9E4C331E-B6F2-B4D8-97EA-83DF70E955DD}"/>
          </ac:spMkLst>
        </pc:spChg>
        <pc:picChg chg="mod">
          <ac:chgData name="Hewage, Viraj SBP" userId="b283597c-9bd6-41d4-9738-2ea1c1c38776" providerId="ADAL" clId="{79242989-DB10-430C-B81D-ABC4BB6FAC01}" dt="2023-03-01T00:03:19.160" v="988" actId="1076"/>
          <ac:picMkLst>
            <pc:docMk/>
            <pc:sldMk cId="954964944" sldId="301"/>
            <ac:picMk id="10" creationId="{48B5C10A-0577-CF35-8709-9A97943A6CBB}"/>
          </ac:picMkLst>
        </pc:picChg>
      </pc:sldChg>
      <pc:sldChg chg="addSp delSp modSp mod">
        <pc:chgData name="Hewage, Viraj SBP" userId="b283597c-9bd6-41d4-9738-2ea1c1c38776" providerId="ADAL" clId="{79242989-DB10-430C-B81D-ABC4BB6FAC01}" dt="2023-03-01T00:18:04.960" v="1095" actId="14100"/>
        <pc:sldMkLst>
          <pc:docMk/>
          <pc:sldMk cId="3523808790" sldId="302"/>
        </pc:sldMkLst>
        <pc:spChg chg="mod">
          <ac:chgData name="Hewage, Viraj SBP" userId="b283597c-9bd6-41d4-9738-2ea1c1c38776" providerId="ADAL" clId="{79242989-DB10-430C-B81D-ABC4BB6FAC01}" dt="2023-03-01T00:07:27.369" v="1042" actId="1076"/>
          <ac:spMkLst>
            <pc:docMk/>
            <pc:sldMk cId="3523808790" sldId="302"/>
            <ac:spMk id="2" creationId="{75031FE9-9059-4FE8-B4AC-9771F23A1B89}"/>
          </ac:spMkLst>
        </pc:spChg>
        <pc:spChg chg="del">
          <ac:chgData name="Hewage, Viraj SBP" userId="b283597c-9bd6-41d4-9738-2ea1c1c38776" providerId="ADAL" clId="{79242989-DB10-430C-B81D-ABC4BB6FAC01}" dt="2023-03-01T00:04:57.055" v="1022" actId="21"/>
          <ac:spMkLst>
            <pc:docMk/>
            <pc:sldMk cId="3523808790" sldId="302"/>
            <ac:spMk id="3" creationId="{D4A2EB3F-4D60-451F-8F45-7D6654D2FCD9}"/>
          </ac:spMkLst>
        </pc:spChg>
        <pc:spChg chg="del">
          <ac:chgData name="Hewage, Viraj SBP" userId="b283597c-9bd6-41d4-9738-2ea1c1c38776" providerId="ADAL" clId="{79242989-DB10-430C-B81D-ABC4BB6FAC01}" dt="2023-03-01T00:04:53.140" v="1021" actId="21"/>
          <ac:spMkLst>
            <pc:docMk/>
            <pc:sldMk cId="3523808790" sldId="302"/>
            <ac:spMk id="4" creationId="{AC1C80FB-53F9-42EE-B1E6-D0F998EC5DFA}"/>
          </ac:spMkLst>
        </pc:spChg>
        <pc:spChg chg="del">
          <ac:chgData name="Hewage, Viraj SBP" userId="b283597c-9bd6-41d4-9738-2ea1c1c38776" providerId="ADAL" clId="{79242989-DB10-430C-B81D-ABC4BB6FAC01}" dt="2023-03-01T00:05:18.884" v="1028" actId="21"/>
          <ac:spMkLst>
            <pc:docMk/>
            <pc:sldMk cId="3523808790" sldId="302"/>
            <ac:spMk id="5" creationId="{E81BA2B5-6A90-4204-ABDD-7183FBB03A02}"/>
          </ac:spMkLst>
        </pc:spChg>
        <pc:spChg chg="del">
          <ac:chgData name="Hewage, Viraj SBP" userId="b283597c-9bd6-41d4-9738-2ea1c1c38776" providerId="ADAL" clId="{79242989-DB10-430C-B81D-ABC4BB6FAC01}" dt="2023-03-01T00:05:09.309" v="1026" actId="21"/>
          <ac:spMkLst>
            <pc:docMk/>
            <pc:sldMk cId="3523808790" sldId="302"/>
            <ac:spMk id="6" creationId="{7E7D4C34-22A0-4D54-A07D-E1E9A11463E5}"/>
          </ac:spMkLst>
        </pc:spChg>
        <pc:spChg chg="del">
          <ac:chgData name="Hewage, Viraj SBP" userId="b283597c-9bd6-41d4-9738-2ea1c1c38776" providerId="ADAL" clId="{79242989-DB10-430C-B81D-ABC4BB6FAC01}" dt="2023-03-01T00:05:26.186" v="1031" actId="21"/>
          <ac:spMkLst>
            <pc:docMk/>
            <pc:sldMk cId="3523808790" sldId="302"/>
            <ac:spMk id="7" creationId="{301D392D-FB66-47A0-B628-5ADE822A2CFF}"/>
          </ac:spMkLst>
        </pc:spChg>
        <pc:spChg chg="del">
          <ac:chgData name="Hewage, Viraj SBP" userId="b283597c-9bd6-41d4-9738-2ea1c1c38776" providerId="ADAL" clId="{79242989-DB10-430C-B81D-ABC4BB6FAC01}" dt="2023-03-01T00:06:15.778" v="1034" actId="21"/>
          <ac:spMkLst>
            <pc:docMk/>
            <pc:sldMk cId="3523808790" sldId="302"/>
            <ac:spMk id="8" creationId="{51C26CE0-2506-4B44-A26F-C12BFA5B18B5}"/>
          </ac:spMkLst>
        </pc:spChg>
        <pc:spChg chg="add del mod">
          <ac:chgData name="Hewage, Viraj SBP" userId="b283597c-9bd6-41d4-9738-2ea1c1c38776" providerId="ADAL" clId="{79242989-DB10-430C-B81D-ABC4BB6FAC01}" dt="2023-03-01T00:05:03.664" v="1025" actId="21"/>
          <ac:spMkLst>
            <pc:docMk/>
            <pc:sldMk cId="3523808790" sldId="302"/>
            <ac:spMk id="10" creationId="{E06E9D9B-D8A1-22BF-E517-99FEA04924B6}"/>
          </ac:spMkLst>
        </pc:spChg>
        <pc:spChg chg="add del mod">
          <ac:chgData name="Hewage, Viraj SBP" userId="b283597c-9bd6-41d4-9738-2ea1c1c38776" providerId="ADAL" clId="{79242989-DB10-430C-B81D-ABC4BB6FAC01}" dt="2023-03-01T00:05:00.680" v="1024" actId="21"/>
          <ac:spMkLst>
            <pc:docMk/>
            <pc:sldMk cId="3523808790" sldId="302"/>
            <ac:spMk id="13" creationId="{BD72426E-937B-03E6-9D9C-623790D56A20}"/>
          </ac:spMkLst>
        </pc:spChg>
        <pc:spChg chg="add del mod">
          <ac:chgData name="Hewage, Viraj SBP" userId="b283597c-9bd6-41d4-9738-2ea1c1c38776" providerId="ADAL" clId="{79242989-DB10-430C-B81D-ABC4BB6FAC01}" dt="2023-03-01T00:05:12.678" v="1027" actId="21"/>
          <ac:spMkLst>
            <pc:docMk/>
            <pc:sldMk cId="3523808790" sldId="302"/>
            <ac:spMk id="15" creationId="{6104A879-30C0-E389-FABC-CC1412C0EC35}"/>
          </ac:spMkLst>
        </pc:spChg>
        <pc:spChg chg="add del mod">
          <ac:chgData name="Hewage, Viraj SBP" userId="b283597c-9bd6-41d4-9738-2ea1c1c38776" providerId="ADAL" clId="{79242989-DB10-430C-B81D-ABC4BB6FAC01}" dt="2023-03-01T00:05:22.237" v="1030" actId="21"/>
          <ac:spMkLst>
            <pc:docMk/>
            <pc:sldMk cId="3523808790" sldId="302"/>
            <ac:spMk id="17" creationId="{9A1CBE41-F14A-8F2C-3520-90F9E4B959F5}"/>
          </ac:spMkLst>
        </pc:spChg>
        <pc:spChg chg="add del mod">
          <ac:chgData name="Hewage, Viraj SBP" userId="b283597c-9bd6-41d4-9738-2ea1c1c38776" providerId="ADAL" clId="{79242989-DB10-430C-B81D-ABC4BB6FAC01}" dt="2023-03-01T00:05:30.261" v="1033" actId="21"/>
          <ac:spMkLst>
            <pc:docMk/>
            <pc:sldMk cId="3523808790" sldId="302"/>
            <ac:spMk id="19" creationId="{A6759C27-5EF9-4B3B-90B9-60D6ACDF73F8}"/>
          </ac:spMkLst>
        </pc:spChg>
        <pc:spChg chg="del">
          <ac:chgData name="Hewage, Viraj SBP" userId="b283597c-9bd6-41d4-9738-2ea1c1c38776" providerId="ADAL" clId="{79242989-DB10-430C-B81D-ABC4BB6FAC01}" dt="2023-03-01T00:07:14.430" v="1037" actId="21"/>
          <ac:spMkLst>
            <pc:docMk/>
            <pc:sldMk cId="3523808790" sldId="302"/>
            <ac:spMk id="20" creationId="{A74D661B-510C-4CF2-BF77-3EAFB649883D}"/>
          </ac:spMkLst>
        </pc:spChg>
        <pc:spChg chg="del">
          <ac:chgData name="Hewage, Viraj SBP" userId="b283597c-9bd6-41d4-9738-2ea1c1c38776" providerId="ADAL" clId="{79242989-DB10-430C-B81D-ABC4BB6FAC01}" dt="2023-03-01T00:07:09.500" v="1036" actId="21"/>
          <ac:spMkLst>
            <pc:docMk/>
            <pc:sldMk cId="3523808790" sldId="302"/>
            <ac:spMk id="21" creationId="{7E44CAC0-3B5A-49F6-A2CB-0BC80D111A87}"/>
          </ac:spMkLst>
        </pc:spChg>
        <pc:spChg chg="add del mod">
          <ac:chgData name="Hewage, Viraj SBP" userId="b283597c-9bd6-41d4-9738-2ea1c1c38776" providerId="ADAL" clId="{79242989-DB10-430C-B81D-ABC4BB6FAC01}" dt="2023-03-01T00:06:19.948" v="1035" actId="21"/>
          <ac:spMkLst>
            <pc:docMk/>
            <pc:sldMk cId="3523808790" sldId="302"/>
            <ac:spMk id="24" creationId="{C7A30E4C-E3FD-98C8-4A8E-F8B033F73F22}"/>
          </ac:spMkLst>
        </pc:spChg>
        <pc:picChg chg="mod">
          <ac:chgData name="Hewage, Viraj SBP" userId="b283597c-9bd6-41d4-9738-2ea1c1c38776" providerId="ADAL" clId="{79242989-DB10-430C-B81D-ABC4BB6FAC01}" dt="2023-03-01T00:18:04.960" v="1095" actId="14100"/>
          <ac:picMkLst>
            <pc:docMk/>
            <pc:sldMk cId="3523808790" sldId="302"/>
            <ac:picMk id="11" creationId="{CF23C240-D1A6-7EE6-F0CB-0E2243F60267}"/>
          </ac:picMkLst>
        </pc:picChg>
      </pc:sldChg>
      <pc:sldChg chg="addSp delSp modSp mod">
        <pc:chgData name="Hewage, Viraj SBP" userId="b283597c-9bd6-41d4-9738-2ea1c1c38776" providerId="ADAL" clId="{79242989-DB10-430C-B81D-ABC4BB6FAC01}" dt="2023-03-01T00:46:06.156" v="1338" actId="1076"/>
        <pc:sldMkLst>
          <pc:docMk/>
          <pc:sldMk cId="343045271" sldId="303"/>
        </pc:sldMkLst>
        <pc:spChg chg="mod">
          <ac:chgData name="Hewage, Viraj SBP" userId="b283597c-9bd6-41d4-9738-2ea1c1c38776" providerId="ADAL" clId="{79242989-DB10-430C-B81D-ABC4BB6FAC01}" dt="2023-03-01T00:45:58.484" v="1336" actId="1076"/>
          <ac:spMkLst>
            <pc:docMk/>
            <pc:sldMk cId="343045271" sldId="303"/>
            <ac:spMk id="2" creationId="{75031FE9-9059-4FE8-B4AC-9771F23A1B89}"/>
          </ac:spMkLst>
        </pc:spChg>
        <pc:spChg chg="del">
          <ac:chgData name="Hewage, Viraj SBP" userId="b283597c-9bd6-41d4-9738-2ea1c1c38776" providerId="ADAL" clId="{79242989-DB10-430C-B81D-ABC4BB6FAC01}" dt="2023-03-01T00:45:24.069" v="1326" actId="21"/>
          <ac:spMkLst>
            <pc:docMk/>
            <pc:sldMk cId="343045271" sldId="303"/>
            <ac:spMk id="4" creationId="{AC1C80FB-53F9-42EE-B1E6-D0F998EC5DFA}"/>
          </ac:spMkLst>
        </pc:spChg>
        <pc:spChg chg="del">
          <ac:chgData name="Hewage, Viraj SBP" userId="b283597c-9bd6-41d4-9738-2ea1c1c38776" providerId="ADAL" clId="{79242989-DB10-430C-B81D-ABC4BB6FAC01}" dt="2023-02-28T17:40:50.895" v="17" actId="21"/>
          <ac:spMkLst>
            <pc:docMk/>
            <pc:sldMk cId="343045271" sldId="303"/>
            <ac:spMk id="5" creationId="{E81BA2B5-6A90-4204-ABDD-7183FBB03A02}"/>
          </ac:spMkLst>
        </pc:spChg>
        <pc:spChg chg="del">
          <ac:chgData name="Hewage, Viraj SBP" userId="b283597c-9bd6-41d4-9738-2ea1c1c38776" providerId="ADAL" clId="{79242989-DB10-430C-B81D-ABC4BB6FAC01}" dt="2023-02-28T17:40:45.392" v="16" actId="21"/>
          <ac:spMkLst>
            <pc:docMk/>
            <pc:sldMk cId="343045271" sldId="303"/>
            <ac:spMk id="6" creationId="{7E7D4C34-22A0-4D54-A07D-E1E9A11463E5}"/>
          </ac:spMkLst>
        </pc:spChg>
        <pc:spChg chg="add del mod">
          <ac:chgData name="Hewage, Viraj SBP" userId="b283597c-9bd6-41d4-9738-2ea1c1c38776" providerId="ADAL" clId="{79242989-DB10-430C-B81D-ABC4BB6FAC01}" dt="2023-03-01T00:45:32.976" v="1327" actId="21"/>
          <ac:spMkLst>
            <pc:docMk/>
            <pc:sldMk cId="343045271" sldId="303"/>
            <ac:spMk id="6" creationId="{F4ED1C6A-EE91-4D5E-8F7A-46DAA40E43FC}"/>
          </ac:spMkLst>
        </pc:spChg>
        <pc:spChg chg="del mod">
          <ac:chgData name="Hewage, Viraj SBP" userId="b283597c-9bd6-41d4-9738-2ea1c1c38776" providerId="ADAL" clId="{79242989-DB10-430C-B81D-ABC4BB6FAC01}" dt="2023-02-28T17:40:26.804" v="13" actId="21"/>
          <ac:spMkLst>
            <pc:docMk/>
            <pc:sldMk cId="343045271" sldId="303"/>
            <ac:spMk id="7" creationId="{301D392D-FB66-47A0-B628-5ADE822A2CFF}"/>
          </ac:spMkLst>
        </pc:spChg>
        <pc:spChg chg="del">
          <ac:chgData name="Hewage, Viraj SBP" userId="b283597c-9bd6-41d4-9738-2ea1c1c38776" providerId="ADAL" clId="{79242989-DB10-430C-B81D-ABC4BB6FAC01}" dt="2023-02-28T17:40:10.412" v="10" actId="478"/>
          <ac:spMkLst>
            <pc:docMk/>
            <pc:sldMk cId="343045271" sldId="303"/>
            <ac:spMk id="8" creationId="{51C26CE0-2506-4B44-A26F-C12BFA5B18B5}"/>
          </ac:spMkLst>
        </pc:spChg>
        <pc:spChg chg="add del mod">
          <ac:chgData name="Hewage, Viraj SBP" userId="b283597c-9bd6-41d4-9738-2ea1c1c38776" providerId="ADAL" clId="{79242989-DB10-430C-B81D-ABC4BB6FAC01}" dt="2023-02-28T17:40:23.196" v="12" actId="21"/>
          <ac:spMkLst>
            <pc:docMk/>
            <pc:sldMk cId="343045271" sldId="303"/>
            <ac:spMk id="13" creationId="{9B4A02D5-BFD4-F765-083E-64FC17D46D85}"/>
          </ac:spMkLst>
        </pc:spChg>
        <pc:spChg chg="add del mod">
          <ac:chgData name="Hewage, Viraj SBP" userId="b283597c-9bd6-41d4-9738-2ea1c1c38776" providerId="ADAL" clId="{79242989-DB10-430C-B81D-ABC4BB6FAC01}" dt="2023-02-28T17:40:33.867" v="15" actId="21"/>
          <ac:spMkLst>
            <pc:docMk/>
            <pc:sldMk cId="343045271" sldId="303"/>
            <ac:spMk id="15" creationId="{7F2AA56B-6AEA-5DFD-A119-6A9B55AB865F}"/>
          </ac:spMkLst>
        </pc:spChg>
        <pc:spChg chg="add del mod">
          <ac:chgData name="Hewage, Viraj SBP" userId="b283597c-9bd6-41d4-9738-2ea1c1c38776" providerId="ADAL" clId="{79242989-DB10-430C-B81D-ABC4BB6FAC01}" dt="2023-02-28T17:41:11.082" v="20" actId="21"/>
          <ac:spMkLst>
            <pc:docMk/>
            <pc:sldMk cId="343045271" sldId="303"/>
            <ac:spMk id="17" creationId="{73663343-7938-2DE5-A7A4-F7ED18F0E38C}"/>
          </ac:spMkLst>
        </pc:spChg>
        <pc:spChg chg="add del mod">
          <ac:chgData name="Hewage, Viraj SBP" userId="b283597c-9bd6-41d4-9738-2ea1c1c38776" providerId="ADAL" clId="{79242989-DB10-430C-B81D-ABC4BB6FAC01}" dt="2023-02-28T17:41:06.166" v="19" actId="21"/>
          <ac:spMkLst>
            <pc:docMk/>
            <pc:sldMk cId="343045271" sldId="303"/>
            <ac:spMk id="19" creationId="{F765877C-8CC5-74D9-8CBB-FDCE0EFA8D8F}"/>
          </ac:spMkLst>
        </pc:spChg>
        <pc:spChg chg="del">
          <ac:chgData name="Hewage, Viraj SBP" userId="b283597c-9bd6-41d4-9738-2ea1c1c38776" providerId="ADAL" clId="{79242989-DB10-430C-B81D-ABC4BB6FAC01}" dt="2023-03-01T00:45:54.039" v="1334" actId="21"/>
          <ac:spMkLst>
            <pc:docMk/>
            <pc:sldMk cId="343045271" sldId="303"/>
            <ac:spMk id="20" creationId="{A74D661B-510C-4CF2-BF77-3EAFB649883D}"/>
          </ac:spMkLst>
        </pc:spChg>
        <pc:spChg chg="del">
          <ac:chgData name="Hewage, Viraj SBP" userId="b283597c-9bd6-41d4-9738-2ea1c1c38776" providerId="ADAL" clId="{79242989-DB10-430C-B81D-ABC4BB6FAC01}" dt="2023-03-01T00:45:50.271" v="1333" actId="21"/>
          <ac:spMkLst>
            <pc:docMk/>
            <pc:sldMk cId="343045271" sldId="303"/>
            <ac:spMk id="21" creationId="{7E44CAC0-3B5A-49F6-A2CB-0BC80D111A87}"/>
          </ac:spMkLst>
        </pc:spChg>
        <pc:picChg chg="mod">
          <ac:chgData name="Hewage, Viraj SBP" userId="b283597c-9bd6-41d4-9738-2ea1c1c38776" providerId="ADAL" clId="{79242989-DB10-430C-B81D-ABC4BB6FAC01}" dt="2023-03-01T00:46:06.156" v="1338" actId="1076"/>
          <ac:picMkLst>
            <pc:docMk/>
            <pc:sldMk cId="343045271" sldId="303"/>
            <ac:picMk id="10" creationId="{61B11572-0DF1-3405-9DFD-97DCAB30597F}"/>
          </ac:picMkLst>
        </pc:picChg>
      </pc:sldChg>
      <pc:sldChg chg="delSp modSp mod">
        <pc:chgData name="Hewage, Viraj SBP" userId="b283597c-9bd6-41d4-9738-2ea1c1c38776" providerId="ADAL" clId="{79242989-DB10-430C-B81D-ABC4BB6FAC01}" dt="2023-03-01T00:35:37.603" v="1254" actId="313"/>
        <pc:sldMkLst>
          <pc:docMk/>
          <pc:sldMk cId="1616245242" sldId="304"/>
        </pc:sldMkLst>
        <pc:spChg chg="mod">
          <ac:chgData name="Hewage, Viraj SBP" userId="b283597c-9bd6-41d4-9738-2ea1c1c38776" providerId="ADAL" clId="{79242989-DB10-430C-B81D-ABC4BB6FAC01}" dt="2023-03-01T00:34:33.249" v="1228" actId="14100"/>
          <ac:spMkLst>
            <pc:docMk/>
            <pc:sldMk cId="1616245242" sldId="304"/>
            <ac:spMk id="2" creationId="{537E1C88-627C-4655-A4FB-0BB02EDB078A}"/>
          </ac:spMkLst>
        </pc:spChg>
        <pc:spChg chg="mod">
          <ac:chgData name="Hewage, Viraj SBP" userId="b283597c-9bd6-41d4-9738-2ea1c1c38776" providerId="ADAL" clId="{79242989-DB10-430C-B81D-ABC4BB6FAC01}" dt="2023-03-01T00:35:37.603" v="1254" actId="313"/>
          <ac:spMkLst>
            <pc:docMk/>
            <pc:sldMk cId="1616245242" sldId="304"/>
            <ac:spMk id="3" creationId="{033634FE-ADF0-4BC3-A0A9-447EA9DD096B}"/>
          </ac:spMkLst>
        </pc:spChg>
        <pc:spChg chg="del">
          <ac:chgData name="Hewage, Viraj SBP" userId="b283597c-9bd6-41d4-9738-2ea1c1c38776" providerId="ADAL" clId="{79242989-DB10-430C-B81D-ABC4BB6FAC01}" dt="2023-03-01T00:34:42.170" v="1229" actId="21"/>
          <ac:spMkLst>
            <pc:docMk/>
            <pc:sldMk cId="1616245242" sldId="304"/>
            <ac:spMk id="4" creationId="{5C2ACA2A-6BBE-47CF-B76F-F56C9DBF77E6}"/>
          </ac:spMkLst>
        </pc:spChg>
        <pc:spChg chg="del">
          <ac:chgData name="Hewage, Viraj SBP" userId="b283597c-9bd6-41d4-9738-2ea1c1c38776" providerId="ADAL" clId="{79242989-DB10-430C-B81D-ABC4BB6FAC01}" dt="2023-03-01T00:34:53.540" v="1230" actId="21"/>
          <ac:spMkLst>
            <pc:docMk/>
            <pc:sldMk cId="1616245242" sldId="304"/>
            <ac:spMk id="5" creationId="{396A095E-DB05-47EC-A2D5-47398A4A00B4}"/>
          </ac:spMkLst>
        </pc:spChg>
        <pc:picChg chg="mod">
          <ac:chgData name="Hewage, Viraj SBP" userId="b283597c-9bd6-41d4-9738-2ea1c1c38776" providerId="ADAL" clId="{79242989-DB10-430C-B81D-ABC4BB6FAC01}" dt="2023-03-01T00:35:00.205" v="1232" actId="14100"/>
          <ac:picMkLst>
            <pc:docMk/>
            <pc:sldMk cId="1616245242" sldId="304"/>
            <ac:picMk id="7" creationId="{9A67AC44-1EF8-36B4-B893-677B2DA8CCA0}"/>
          </ac:picMkLst>
        </pc:picChg>
      </pc:sldChg>
      <pc:sldChg chg="addSp delSp modSp mod">
        <pc:chgData name="Hewage, Viraj SBP" userId="b283597c-9bd6-41d4-9738-2ea1c1c38776" providerId="ADAL" clId="{79242989-DB10-430C-B81D-ABC4BB6FAC01}" dt="2023-03-01T00:41:29.811" v="1293" actId="1076"/>
        <pc:sldMkLst>
          <pc:docMk/>
          <pc:sldMk cId="478238229" sldId="305"/>
        </pc:sldMkLst>
        <pc:spChg chg="mod">
          <ac:chgData name="Hewage, Viraj SBP" userId="b283597c-9bd6-41d4-9738-2ea1c1c38776" providerId="ADAL" clId="{79242989-DB10-430C-B81D-ABC4BB6FAC01}" dt="2023-03-01T00:40:48.691" v="1286" actId="20577"/>
          <ac:spMkLst>
            <pc:docMk/>
            <pc:sldMk cId="478238229" sldId="305"/>
            <ac:spMk id="2" creationId="{537E1C88-627C-4655-A4FB-0BB02EDB078A}"/>
          </ac:spMkLst>
        </pc:spChg>
        <pc:spChg chg="del mod">
          <ac:chgData name="Hewage, Viraj SBP" userId="b283597c-9bd6-41d4-9738-2ea1c1c38776" providerId="ADAL" clId="{79242989-DB10-430C-B81D-ABC4BB6FAC01}" dt="2023-03-01T00:41:14.737" v="1288" actId="21"/>
          <ac:spMkLst>
            <pc:docMk/>
            <pc:sldMk cId="478238229" sldId="305"/>
            <ac:spMk id="3" creationId="{033634FE-ADF0-4BC3-A0A9-447EA9DD096B}"/>
          </ac:spMkLst>
        </pc:spChg>
        <pc:spChg chg="del mod">
          <ac:chgData name="Hewage, Viraj SBP" userId="b283597c-9bd6-41d4-9738-2ea1c1c38776" providerId="ADAL" clId="{79242989-DB10-430C-B81D-ABC4BB6FAC01}" dt="2023-03-01T00:35:56.739" v="1258" actId="21"/>
          <ac:spMkLst>
            <pc:docMk/>
            <pc:sldMk cId="478238229" sldId="305"/>
            <ac:spMk id="4" creationId="{5C2ACA2A-6BBE-47CF-B76F-F56C9DBF77E6}"/>
          </ac:spMkLst>
        </pc:spChg>
        <pc:spChg chg="del">
          <ac:chgData name="Hewage, Viraj SBP" userId="b283597c-9bd6-41d4-9738-2ea1c1c38776" providerId="ADAL" clId="{79242989-DB10-430C-B81D-ABC4BB6FAC01}" dt="2023-03-01T00:35:52.234" v="1256" actId="21"/>
          <ac:spMkLst>
            <pc:docMk/>
            <pc:sldMk cId="478238229" sldId="305"/>
            <ac:spMk id="5" creationId="{396A095E-DB05-47EC-A2D5-47398A4A00B4}"/>
          </ac:spMkLst>
        </pc:spChg>
        <pc:spChg chg="add del mod">
          <ac:chgData name="Hewage, Viraj SBP" userId="b283597c-9bd6-41d4-9738-2ea1c1c38776" providerId="ADAL" clId="{79242989-DB10-430C-B81D-ABC4BB6FAC01}" dt="2023-03-01T00:41:24.151" v="1291" actId="21"/>
          <ac:spMkLst>
            <pc:docMk/>
            <pc:sldMk cId="478238229" sldId="305"/>
            <ac:spMk id="8" creationId="{4E7F53AB-35F9-809A-CC9B-582CF3CD4387}"/>
          </ac:spMkLst>
        </pc:spChg>
        <pc:picChg chg="del">
          <ac:chgData name="Hewage, Viraj SBP" userId="b283597c-9bd6-41d4-9738-2ea1c1c38776" providerId="ADAL" clId="{79242989-DB10-430C-B81D-ABC4BB6FAC01}" dt="2023-02-28T22:41:45.586" v="764" actId="21"/>
          <ac:picMkLst>
            <pc:docMk/>
            <pc:sldMk cId="478238229" sldId="305"/>
            <ac:picMk id="8" creationId="{8333BC1C-25E5-1553-6EFB-30CB2452AF9C}"/>
          </ac:picMkLst>
        </pc:picChg>
        <pc:picChg chg="add del mod">
          <ac:chgData name="Hewage, Viraj SBP" userId="b283597c-9bd6-41d4-9738-2ea1c1c38776" providerId="ADAL" clId="{79242989-DB10-430C-B81D-ABC4BB6FAC01}" dt="2023-03-01T00:41:29.811" v="1293" actId="1076"/>
          <ac:picMkLst>
            <pc:docMk/>
            <pc:sldMk cId="478238229" sldId="305"/>
            <ac:picMk id="9" creationId="{E104A475-7AC4-949E-2C11-EFE3E22CACA4}"/>
          </ac:picMkLst>
        </pc:picChg>
      </pc:sldChg>
      <pc:sldChg chg="addSp delSp modSp mod">
        <pc:chgData name="Hewage, Viraj SBP" userId="b283597c-9bd6-41d4-9738-2ea1c1c38776" providerId="ADAL" clId="{79242989-DB10-430C-B81D-ABC4BB6FAC01}" dt="2023-03-01T00:46:41.279" v="1345" actId="1076"/>
        <pc:sldMkLst>
          <pc:docMk/>
          <pc:sldMk cId="2869664010" sldId="306"/>
        </pc:sldMkLst>
        <pc:spChg chg="del">
          <ac:chgData name="Hewage, Viraj SBP" userId="b283597c-9bd6-41d4-9738-2ea1c1c38776" providerId="ADAL" clId="{79242989-DB10-430C-B81D-ABC4BB6FAC01}" dt="2023-03-01T00:42:12.848" v="1294" actId="21"/>
          <ac:spMkLst>
            <pc:docMk/>
            <pc:sldMk cId="2869664010" sldId="306"/>
            <ac:spMk id="2" creationId="{537E1C88-627C-4655-A4FB-0BB02EDB078A}"/>
          </ac:spMkLst>
        </pc:spChg>
        <pc:spChg chg="mod">
          <ac:chgData name="Hewage, Viraj SBP" userId="b283597c-9bd6-41d4-9738-2ea1c1c38776" providerId="ADAL" clId="{79242989-DB10-430C-B81D-ABC4BB6FAC01}" dt="2023-03-01T00:46:41.279" v="1345" actId="1076"/>
          <ac:spMkLst>
            <pc:docMk/>
            <pc:sldMk cId="2869664010" sldId="306"/>
            <ac:spMk id="3" creationId="{033634FE-ADF0-4BC3-A0A9-447EA9DD096B}"/>
          </ac:spMkLst>
        </pc:spChg>
        <pc:spChg chg="del">
          <ac:chgData name="Hewage, Viraj SBP" userId="b283597c-9bd6-41d4-9738-2ea1c1c38776" providerId="ADAL" clId="{79242989-DB10-430C-B81D-ABC4BB6FAC01}" dt="2023-03-01T00:46:33.843" v="1343" actId="21"/>
          <ac:spMkLst>
            <pc:docMk/>
            <pc:sldMk cId="2869664010" sldId="306"/>
            <ac:spMk id="4" creationId="{5C2ACA2A-6BBE-47CF-B76F-F56C9DBF77E6}"/>
          </ac:spMkLst>
        </pc:spChg>
        <pc:spChg chg="del">
          <ac:chgData name="Hewage, Viraj SBP" userId="b283597c-9bd6-41d4-9738-2ea1c1c38776" providerId="ADAL" clId="{79242989-DB10-430C-B81D-ABC4BB6FAC01}" dt="2023-03-01T00:46:31.121" v="1342" actId="21"/>
          <ac:spMkLst>
            <pc:docMk/>
            <pc:sldMk cId="2869664010" sldId="306"/>
            <ac:spMk id="5" creationId="{396A095E-DB05-47EC-A2D5-47398A4A00B4}"/>
          </ac:spMkLst>
        </pc:spChg>
        <pc:spChg chg="add del mod">
          <ac:chgData name="Hewage, Viraj SBP" userId="b283597c-9bd6-41d4-9738-2ea1c1c38776" providerId="ADAL" clId="{79242989-DB10-430C-B81D-ABC4BB6FAC01}" dt="2023-03-01T00:42:18.961" v="1295" actId="21"/>
          <ac:spMkLst>
            <pc:docMk/>
            <pc:sldMk cId="2869664010" sldId="306"/>
            <ac:spMk id="8" creationId="{945BCC2B-E0FF-E9B9-8C02-07F0EC5C9147}"/>
          </ac:spMkLst>
        </pc:spChg>
        <pc:picChg chg="mod">
          <ac:chgData name="Hewage, Viraj SBP" userId="b283597c-9bd6-41d4-9738-2ea1c1c38776" providerId="ADAL" clId="{79242989-DB10-430C-B81D-ABC4BB6FAC01}" dt="2023-03-01T00:46:37.091" v="1344" actId="14100"/>
          <ac:picMkLst>
            <pc:docMk/>
            <pc:sldMk cId="2869664010" sldId="306"/>
            <ac:picMk id="9" creationId="{D9CFB09C-07B9-F7EC-5A91-F3C4C9EA9383}"/>
          </ac:picMkLst>
        </pc:picChg>
        <pc:picChg chg="mod">
          <ac:chgData name="Hewage, Viraj SBP" userId="b283597c-9bd6-41d4-9738-2ea1c1c38776" providerId="ADAL" clId="{79242989-DB10-430C-B81D-ABC4BB6FAC01}" dt="2023-03-01T00:46:28.433" v="1341" actId="14100"/>
          <ac:picMkLst>
            <pc:docMk/>
            <pc:sldMk cId="2869664010" sldId="306"/>
            <ac:picMk id="11" creationId="{6B971148-33F1-C346-CD3F-0AD7239954E6}"/>
          </ac:picMkLst>
        </pc:picChg>
      </pc:sldChg>
      <pc:sldChg chg="addSp delSp modSp mod">
        <pc:chgData name="Hewage, Viraj SBP" userId="b283597c-9bd6-41d4-9738-2ea1c1c38776" providerId="ADAL" clId="{79242989-DB10-430C-B81D-ABC4BB6FAC01}" dt="2023-03-01T00:44:25.492" v="1323" actId="21"/>
        <pc:sldMkLst>
          <pc:docMk/>
          <pc:sldMk cId="2734298264" sldId="307"/>
        </pc:sldMkLst>
        <pc:spChg chg="del mod">
          <ac:chgData name="Hewage, Viraj SBP" userId="b283597c-9bd6-41d4-9738-2ea1c1c38776" providerId="ADAL" clId="{79242989-DB10-430C-B81D-ABC4BB6FAC01}" dt="2023-03-01T00:44:20.986" v="1322" actId="21"/>
          <ac:spMkLst>
            <pc:docMk/>
            <pc:sldMk cId="2734298264" sldId="307"/>
            <ac:spMk id="2" creationId="{537E1C88-627C-4655-A4FB-0BB02EDB078A}"/>
          </ac:spMkLst>
        </pc:spChg>
        <pc:spChg chg="mod">
          <ac:chgData name="Hewage, Viraj SBP" userId="b283597c-9bd6-41d4-9738-2ea1c1c38776" providerId="ADAL" clId="{79242989-DB10-430C-B81D-ABC4BB6FAC01}" dt="2023-03-01T00:44:07.044" v="1321" actId="14100"/>
          <ac:spMkLst>
            <pc:docMk/>
            <pc:sldMk cId="2734298264" sldId="307"/>
            <ac:spMk id="3" creationId="{033634FE-ADF0-4BC3-A0A9-447EA9DD096B}"/>
          </ac:spMkLst>
        </pc:spChg>
        <pc:spChg chg="del">
          <ac:chgData name="Hewage, Viraj SBP" userId="b283597c-9bd6-41d4-9738-2ea1c1c38776" providerId="ADAL" clId="{79242989-DB10-430C-B81D-ABC4BB6FAC01}" dt="2023-02-28T22:30:50.535" v="720" actId="21"/>
          <ac:spMkLst>
            <pc:docMk/>
            <pc:sldMk cId="2734298264" sldId="307"/>
            <ac:spMk id="4" creationId="{5C2ACA2A-6BBE-47CF-B76F-F56C9DBF77E6}"/>
          </ac:spMkLst>
        </pc:spChg>
        <pc:spChg chg="add del mod">
          <ac:chgData name="Hewage, Viraj SBP" userId="b283597c-9bd6-41d4-9738-2ea1c1c38776" providerId="ADAL" clId="{79242989-DB10-430C-B81D-ABC4BB6FAC01}" dt="2023-03-01T00:44:25.492" v="1323" actId="21"/>
          <ac:spMkLst>
            <pc:docMk/>
            <pc:sldMk cId="2734298264" sldId="307"/>
            <ac:spMk id="7" creationId="{27BC9D97-6211-C96F-AD68-B66D3FB3D636}"/>
          </ac:spMkLst>
        </pc:spChg>
        <pc:picChg chg="mod">
          <ac:chgData name="Hewage, Viraj SBP" userId="b283597c-9bd6-41d4-9738-2ea1c1c38776" providerId="ADAL" clId="{79242989-DB10-430C-B81D-ABC4BB6FAC01}" dt="2023-03-01T00:43:13.888" v="1316" actId="1076"/>
          <ac:picMkLst>
            <pc:docMk/>
            <pc:sldMk cId="2734298264" sldId="307"/>
            <ac:picMk id="8" creationId="{1D6D56CF-6637-EF6E-2CDB-C240D7308264}"/>
          </ac:picMkLst>
        </pc:picChg>
      </pc:sldChg>
      <pc:sldChg chg="addSp delSp modSp add mod">
        <pc:chgData name="Hewage, Viraj SBP" userId="b283597c-9bd6-41d4-9738-2ea1c1c38776" providerId="ADAL" clId="{79242989-DB10-430C-B81D-ABC4BB6FAC01}" dt="2023-03-01T00:47:07.144" v="1348" actId="21"/>
        <pc:sldMkLst>
          <pc:docMk/>
          <pc:sldMk cId="1917460738" sldId="308"/>
        </pc:sldMkLst>
        <pc:spChg chg="mod">
          <ac:chgData name="Hewage, Viraj SBP" userId="b283597c-9bd6-41d4-9738-2ea1c1c38776" providerId="ADAL" clId="{79242989-DB10-430C-B81D-ABC4BB6FAC01}" dt="2023-03-01T00:24:57.460" v="1170" actId="20577"/>
          <ac:spMkLst>
            <pc:docMk/>
            <pc:sldMk cId="1917460738" sldId="308"/>
            <ac:spMk id="2" creationId="{537E1C88-627C-4655-A4FB-0BB02EDB078A}"/>
          </ac:spMkLst>
        </pc:spChg>
        <pc:spChg chg="mod">
          <ac:chgData name="Hewage, Viraj SBP" userId="b283597c-9bd6-41d4-9738-2ea1c1c38776" providerId="ADAL" clId="{79242989-DB10-430C-B81D-ABC4BB6FAC01}" dt="2023-03-01T00:25:23.877" v="1174" actId="20577"/>
          <ac:spMkLst>
            <pc:docMk/>
            <pc:sldMk cId="1917460738" sldId="308"/>
            <ac:spMk id="3" creationId="{033634FE-ADF0-4BC3-A0A9-447EA9DD096B}"/>
          </ac:spMkLst>
        </pc:spChg>
        <pc:spChg chg="del">
          <ac:chgData name="Hewage, Viraj SBP" userId="b283597c-9bd6-41d4-9738-2ea1c1c38776" providerId="ADAL" clId="{79242989-DB10-430C-B81D-ABC4BB6FAC01}" dt="2023-03-01T00:47:03.071" v="1347" actId="21"/>
          <ac:spMkLst>
            <pc:docMk/>
            <pc:sldMk cId="1917460738" sldId="308"/>
            <ac:spMk id="4" creationId="{5C2ACA2A-6BBE-47CF-B76F-F56C9DBF77E6}"/>
          </ac:spMkLst>
        </pc:spChg>
        <pc:spChg chg="del">
          <ac:chgData name="Hewage, Viraj SBP" userId="b283597c-9bd6-41d4-9738-2ea1c1c38776" providerId="ADAL" clId="{79242989-DB10-430C-B81D-ABC4BB6FAC01}" dt="2023-03-01T00:47:07.144" v="1348" actId="21"/>
          <ac:spMkLst>
            <pc:docMk/>
            <pc:sldMk cId="1917460738" sldId="308"/>
            <ac:spMk id="5" creationId="{396A095E-DB05-47EC-A2D5-47398A4A00B4}"/>
          </ac:spMkLst>
        </pc:spChg>
        <pc:picChg chg="add mod">
          <ac:chgData name="Hewage, Viraj SBP" userId="b283597c-9bd6-41d4-9738-2ea1c1c38776" providerId="ADAL" clId="{79242989-DB10-430C-B81D-ABC4BB6FAC01}" dt="2023-03-01T00:25:01.940" v="1171" actId="1076"/>
          <ac:picMkLst>
            <pc:docMk/>
            <pc:sldMk cId="1917460738" sldId="308"/>
            <ac:picMk id="7" creationId="{2F5697F7-6DB7-54C8-8913-153A6351522B}"/>
          </ac:picMkLst>
        </pc:picChg>
        <pc:picChg chg="del">
          <ac:chgData name="Hewage, Viraj SBP" userId="b283597c-9bd6-41d4-9738-2ea1c1c38776" providerId="ADAL" clId="{79242989-DB10-430C-B81D-ABC4BB6FAC01}" dt="2023-02-28T17:44:54.877" v="37" actId="478"/>
          <ac:picMkLst>
            <pc:docMk/>
            <pc:sldMk cId="1917460738" sldId="308"/>
            <ac:picMk id="13" creationId="{69400412-AC47-580A-41B3-89EB274F3A79}"/>
          </ac:picMkLst>
        </pc:picChg>
      </pc:sldChg>
      <pc:sldChg chg="addSp delSp modSp add mod">
        <pc:chgData name="Hewage, Viraj SBP" userId="b283597c-9bd6-41d4-9738-2ea1c1c38776" providerId="ADAL" clId="{79242989-DB10-430C-B81D-ABC4BB6FAC01}" dt="2023-03-01T00:46:55.925" v="1346" actId="21"/>
        <pc:sldMkLst>
          <pc:docMk/>
          <pc:sldMk cId="350951989" sldId="309"/>
        </pc:sldMkLst>
        <pc:spChg chg="mod">
          <ac:chgData name="Hewage, Viraj SBP" userId="b283597c-9bd6-41d4-9738-2ea1c1c38776" providerId="ADAL" clId="{79242989-DB10-430C-B81D-ABC4BB6FAC01}" dt="2023-03-01T00:33:37.097" v="1214" actId="14100"/>
          <ac:spMkLst>
            <pc:docMk/>
            <pc:sldMk cId="350951989" sldId="309"/>
            <ac:spMk id="2" creationId="{537E1C88-627C-4655-A4FB-0BB02EDB078A}"/>
          </ac:spMkLst>
        </pc:spChg>
        <pc:spChg chg="mod">
          <ac:chgData name="Hewage, Viraj SBP" userId="b283597c-9bd6-41d4-9738-2ea1c1c38776" providerId="ADAL" clId="{79242989-DB10-430C-B81D-ABC4BB6FAC01}" dt="2023-03-01T00:26:43.770" v="1177" actId="123"/>
          <ac:spMkLst>
            <pc:docMk/>
            <pc:sldMk cId="350951989" sldId="309"/>
            <ac:spMk id="3" creationId="{033634FE-ADF0-4BC3-A0A9-447EA9DD096B}"/>
          </ac:spMkLst>
        </pc:spChg>
        <pc:spChg chg="del">
          <ac:chgData name="Hewage, Viraj SBP" userId="b283597c-9bd6-41d4-9738-2ea1c1c38776" providerId="ADAL" clId="{79242989-DB10-430C-B81D-ABC4BB6FAC01}" dt="2023-02-28T21:23:26.853" v="608" actId="478"/>
          <ac:spMkLst>
            <pc:docMk/>
            <pc:sldMk cId="350951989" sldId="309"/>
            <ac:spMk id="4" creationId="{5C2ACA2A-6BBE-47CF-B76F-F56C9DBF77E6}"/>
          </ac:spMkLst>
        </pc:spChg>
        <pc:spChg chg="del">
          <ac:chgData name="Hewage, Viraj SBP" userId="b283597c-9bd6-41d4-9738-2ea1c1c38776" providerId="ADAL" clId="{79242989-DB10-430C-B81D-ABC4BB6FAC01}" dt="2023-03-01T00:46:55.925" v="1346" actId="21"/>
          <ac:spMkLst>
            <pc:docMk/>
            <pc:sldMk cId="350951989" sldId="309"/>
            <ac:spMk id="5" creationId="{396A095E-DB05-47EC-A2D5-47398A4A00B4}"/>
          </ac:spMkLst>
        </pc:spChg>
        <pc:picChg chg="del">
          <ac:chgData name="Hewage, Viraj SBP" userId="b283597c-9bd6-41d4-9738-2ea1c1c38776" providerId="ADAL" clId="{79242989-DB10-430C-B81D-ABC4BB6FAC01}" dt="2023-02-28T17:46:24.127" v="42" actId="478"/>
          <ac:picMkLst>
            <pc:docMk/>
            <pc:sldMk cId="350951989" sldId="309"/>
            <ac:picMk id="7" creationId="{2F5697F7-6DB7-54C8-8913-153A6351522B}"/>
          </ac:picMkLst>
        </pc:picChg>
        <pc:picChg chg="add mod">
          <ac:chgData name="Hewage, Viraj SBP" userId="b283597c-9bd6-41d4-9738-2ea1c1c38776" providerId="ADAL" clId="{79242989-DB10-430C-B81D-ABC4BB6FAC01}" dt="2023-02-28T21:26:20.045" v="622" actId="1076"/>
          <ac:picMkLst>
            <pc:docMk/>
            <pc:sldMk cId="350951989" sldId="309"/>
            <ac:picMk id="8" creationId="{D6C0D4C7-96D9-2BF0-465F-8434EF26E425}"/>
          </ac:picMkLst>
        </pc:picChg>
        <pc:picChg chg="add del mod">
          <ac:chgData name="Hewage, Viraj SBP" userId="b283597c-9bd6-41d4-9738-2ea1c1c38776" providerId="ADAL" clId="{79242989-DB10-430C-B81D-ABC4BB6FAC01}" dt="2023-02-28T21:26:05.760" v="618" actId="478"/>
          <ac:picMkLst>
            <pc:docMk/>
            <pc:sldMk cId="350951989" sldId="309"/>
            <ac:picMk id="9" creationId="{95DC966C-FE3B-14A3-DCAC-20078479B895}"/>
          </ac:picMkLst>
        </pc:picChg>
      </pc:sldChg>
      <pc:sldChg chg="add del">
        <pc:chgData name="Hewage, Viraj SBP" userId="b283597c-9bd6-41d4-9738-2ea1c1c38776" providerId="ADAL" clId="{79242989-DB10-430C-B81D-ABC4BB6FAC01}" dt="2023-02-28T17:51:43.131" v="57" actId="47"/>
        <pc:sldMkLst>
          <pc:docMk/>
          <pc:sldMk cId="2596067122" sldId="310"/>
        </pc:sldMkLst>
      </pc:sldChg>
      <pc:sldChg chg="delSp modSp add mod">
        <pc:chgData name="Hewage, Viraj SBP" userId="b283597c-9bd6-41d4-9738-2ea1c1c38776" providerId="ADAL" clId="{79242989-DB10-430C-B81D-ABC4BB6FAC01}" dt="2023-03-01T00:25:39.022" v="1175" actId="14100"/>
        <pc:sldMkLst>
          <pc:docMk/>
          <pc:sldMk cId="4254232448" sldId="310"/>
        </pc:sldMkLst>
        <pc:spChg chg="mod">
          <ac:chgData name="Hewage, Viraj SBP" userId="b283597c-9bd6-41d4-9738-2ea1c1c38776" providerId="ADAL" clId="{79242989-DB10-430C-B81D-ABC4BB6FAC01}" dt="2023-02-28T21:29:03.779" v="655" actId="14100"/>
          <ac:spMkLst>
            <pc:docMk/>
            <pc:sldMk cId="4254232448" sldId="310"/>
            <ac:spMk id="2" creationId="{537E1C88-627C-4655-A4FB-0BB02EDB078A}"/>
          </ac:spMkLst>
        </pc:spChg>
        <pc:spChg chg="mod">
          <ac:chgData name="Hewage, Viraj SBP" userId="b283597c-9bd6-41d4-9738-2ea1c1c38776" providerId="ADAL" clId="{79242989-DB10-430C-B81D-ABC4BB6FAC01}" dt="2023-03-01T00:25:39.022" v="1175" actId="14100"/>
          <ac:spMkLst>
            <pc:docMk/>
            <pc:sldMk cId="4254232448" sldId="310"/>
            <ac:spMk id="3" creationId="{033634FE-ADF0-4BC3-A0A9-447EA9DD096B}"/>
          </ac:spMkLst>
        </pc:spChg>
        <pc:spChg chg="del">
          <ac:chgData name="Hewage, Viraj SBP" userId="b283597c-9bd6-41d4-9738-2ea1c1c38776" providerId="ADAL" clId="{79242989-DB10-430C-B81D-ABC4BB6FAC01}" dt="2023-02-28T21:28:53.163" v="652" actId="21"/>
          <ac:spMkLst>
            <pc:docMk/>
            <pc:sldMk cId="4254232448" sldId="310"/>
            <ac:spMk id="4" creationId="{5C2ACA2A-6BBE-47CF-B76F-F56C9DBF77E6}"/>
          </ac:spMkLst>
        </pc:spChg>
        <pc:spChg chg="del">
          <ac:chgData name="Hewage, Viraj SBP" userId="b283597c-9bd6-41d4-9738-2ea1c1c38776" providerId="ADAL" clId="{79242989-DB10-430C-B81D-ABC4BB6FAC01}" dt="2023-02-28T21:28:57.074" v="653" actId="21"/>
          <ac:spMkLst>
            <pc:docMk/>
            <pc:sldMk cId="4254232448" sldId="310"/>
            <ac:spMk id="5" creationId="{396A095E-DB05-47EC-A2D5-47398A4A00B4}"/>
          </ac:spMkLst>
        </pc:spChg>
        <pc:picChg chg="del">
          <ac:chgData name="Hewage, Viraj SBP" userId="b283597c-9bd6-41d4-9738-2ea1c1c38776" providerId="ADAL" clId="{79242989-DB10-430C-B81D-ABC4BB6FAC01}" dt="2023-02-28T21:27:36.496" v="628" actId="478"/>
          <ac:picMkLst>
            <pc:docMk/>
            <pc:sldMk cId="4254232448" sldId="310"/>
            <ac:picMk id="7" creationId="{2F5697F7-6DB7-54C8-8913-153A6351522B}"/>
          </ac:picMkLst>
        </pc:picChg>
      </pc:sldChg>
      <pc:sldChg chg="addSp new del">
        <pc:chgData name="Hewage, Viraj SBP" userId="b283597c-9bd6-41d4-9738-2ea1c1c38776" providerId="ADAL" clId="{79242989-DB10-430C-B81D-ABC4BB6FAC01}" dt="2023-03-01T00:18:39.904" v="1096" actId="2696"/>
        <pc:sldMkLst>
          <pc:docMk/>
          <pc:sldMk cId="3598310095" sldId="311"/>
        </pc:sldMkLst>
        <pc:picChg chg="add">
          <ac:chgData name="Hewage, Viraj SBP" userId="b283597c-9bd6-41d4-9738-2ea1c1c38776" providerId="ADAL" clId="{79242989-DB10-430C-B81D-ABC4BB6FAC01}" dt="2023-02-28T21:40:58.933" v="707"/>
          <ac:picMkLst>
            <pc:docMk/>
            <pc:sldMk cId="3598310095" sldId="311"/>
            <ac:picMk id="7" creationId="{7EBE788B-FC7F-0B76-1707-FF73534F1E07}"/>
          </ac:picMkLst>
        </pc:picChg>
      </pc:sldChg>
      <pc:sldChg chg="addSp delSp modSp new mod">
        <pc:chgData name="Hewage, Viraj SBP" userId="b283597c-9bd6-41d4-9738-2ea1c1c38776" providerId="ADAL" clId="{79242989-DB10-430C-B81D-ABC4BB6FAC01}" dt="2023-03-01T00:33:03.317" v="1212" actId="21"/>
        <pc:sldMkLst>
          <pc:docMk/>
          <pc:sldMk cId="4099221876" sldId="312"/>
        </pc:sldMkLst>
        <pc:spChg chg="mod">
          <ac:chgData name="Hewage, Viraj SBP" userId="b283597c-9bd6-41d4-9738-2ea1c1c38776" providerId="ADAL" clId="{79242989-DB10-430C-B81D-ABC4BB6FAC01}" dt="2023-03-01T00:32:46.406" v="1209" actId="14100"/>
          <ac:spMkLst>
            <pc:docMk/>
            <pc:sldMk cId="4099221876" sldId="312"/>
            <ac:spMk id="2" creationId="{25A96152-66DA-E7F7-B213-3E15BB565069}"/>
          </ac:spMkLst>
        </pc:spChg>
        <pc:spChg chg="del">
          <ac:chgData name="Hewage, Viraj SBP" userId="b283597c-9bd6-41d4-9738-2ea1c1c38776" providerId="ADAL" clId="{79242989-DB10-430C-B81D-ABC4BB6FAC01}" dt="2023-03-01T00:32:03.962" v="1201" actId="21"/>
          <ac:spMkLst>
            <pc:docMk/>
            <pc:sldMk cId="4099221876" sldId="312"/>
            <ac:spMk id="3" creationId="{31AE86F4-583E-3F06-D0CE-B95203D9C4A3}"/>
          </ac:spMkLst>
        </pc:spChg>
        <pc:spChg chg="del">
          <ac:chgData name="Hewage, Viraj SBP" userId="b283597c-9bd6-41d4-9738-2ea1c1c38776" providerId="ADAL" clId="{79242989-DB10-430C-B81D-ABC4BB6FAC01}" dt="2023-03-01T00:33:03.317" v="1212" actId="21"/>
          <ac:spMkLst>
            <pc:docMk/>
            <pc:sldMk cId="4099221876" sldId="312"/>
            <ac:spMk id="4" creationId="{48BBC43B-6E6D-BBEB-CC99-9356E61E90CC}"/>
          </ac:spMkLst>
        </pc:spChg>
        <pc:spChg chg="del">
          <ac:chgData name="Hewage, Viraj SBP" userId="b283597c-9bd6-41d4-9738-2ea1c1c38776" providerId="ADAL" clId="{79242989-DB10-430C-B81D-ABC4BB6FAC01}" dt="2023-03-01T00:32:52.147" v="1211" actId="21"/>
          <ac:spMkLst>
            <pc:docMk/>
            <pc:sldMk cId="4099221876" sldId="312"/>
            <ac:spMk id="5" creationId="{BEA3D227-6A9E-4B8D-294F-716BF2F271C1}"/>
          </ac:spMkLst>
        </pc:spChg>
        <pc:picChg chg="add mod">
          <ac:chgData name="Hewage, Viraj SBP" userId="b283597c-9bd6-41d4-9738-2ea1c1c38776" providerId="ADAL" clId="{79242989-DB10-430C-B81D-ABC4BB6FAC01}" dt="2023-03-01T00:32:48.780" v="1210" actId="1076"/>
          <ac:picMkLst>
            <pc:docMk/>
            <pc:sldMk cId="4099221876" sldId="312"/>
            <ac:picMk id="8" creationId="{7CA389C8-FD72-0641-1CC1-3C18E2AB8B83}"/>
          </ac:picMkLst>
        </pc:picChg>
      </pc:sldChg>
      <pc:sldChg chg="addSp delSp new mod">
        <pc:chgData name="Hewage, Viraj SBP" userId="b283597c-9bd6-41d4-9738-2ea1c1c38776" providerId="ADAL" clId="{79242989-DB10-430C-B81D-ABC4BB6FAC01}" dt="2023-03-01T00:31:18.719" v="1200" actId="21"/>
        <pc:sldMkLst>
          <pc:docMk/>
          <pc:sldMk cId="187900804" sldId="313"/>
        </pc:sldMkLst>
        <pc:spChg chg="del">
          <ac:chgData name="Hewage, Viraj SBP" userId="b283597c-9bd6-41d4-9738-2ea1c1c38776" providerId="ADAL" clId="{79242989-DB10-430C-B81D-ABC4BB6FAC01}" dt="2023-03-01T00:31:13.622" v="1199" actId="21"/>
          <ac:spMkLst>
            <pc:docMk/>
            <pc:sldMk cId="187900804" sldId="313"/>
            <ac:spMk id="4" creationId="{4F96271C-7C17-A1DB-A91E-2C544A6CEAD2}"/>
          </ac:spMkLst>
        </pc:spChg>
        <pc:spChg chg="del">
          <ac:chgData name="Hewage, Viraj SBP" userId="b283597c-9bd6-41d4-9738-2ea1c1c38776" providerId="ADAL" clId="{79242989-DB10-430C-B81D-ABC4BB6FAC01}" dt="2023-03-01T00:31:18.719" v="1200" actId="21"/>
          <ac:spMkLst>
            <pc:docMk/>
            <pc:sldMk cId="187900804" sldId="313"/>
            <ac:spMk id="5" creationId="{843F3B65-C854-4E4C-30F7-D191D7D886D0}"/>
          </ac:spMkLst>
        </pc:spChg>
        <pc:picChg chg="add">
          <ac:chgData name="Hewage, Viraj SBP" userId="b283597c-9bd6-41d4-9738-2ea1c1c38776" providerId="ADAL" clId="{79242989-DB10-430C-B81D-ABC4BB6FAC01}" dt="2023-02-28T21:56:16.117" v="711" actId="22"/>
          <ac:picMkLst>
            <pc:docMk/>
            <pc:sldMk cId="187900804" sldId="313"/>
            <ac:picMk id="8" creationId="{0CA8B8AA-F620-1E6F-9816-A6C539933686}"/>
          </ac:picMkLst>
        </pc:picChg>
      </pc:sldChg>
      <pc:sldChg chg="delSp modSp new mod">
        <pc:chgData name="Hewage, Viraj SBP" userId="b283597c-9bd6-41d4-9738-2ea1c1c38776" providerId="ADAL" clId="{79242989-DB10-430C-B81D-ABC4BB6FAC01}" dt="2023-03-01T00:30:56.346" v="1198" actId="122"/>
        <pc:sldMkLst>
          <pc:docMk/>
          <pc:sldMk cId="15929991" sldId="314"/>
        </pc:sldMkLst>
        <pc:spChg chg="mod">
          <ac:chgData name="Hewage, Viraj SBP" userId="b283597c-9bd6-41d4-9738-2ea1c1c38776" providerId="ADAL" clId="{79242989-DB10-430C-B81D-ABC4BB6FAC01}" dt="2023-03-01T00:30:56.346" v="1198" actId="122"/>
          <ac:spMkLst>
            <pc:docMk/>
            <pc:sldMk cId="15929991" sldId="314"/>
            <ac:spMk id="2" creationId="{BC2C6432-AFE2-34BB-4D40-37FCBECA1D5E}"/>
          </ac:spMkLst>
        </pc:spChg>
        <pc:spChg chg="del">
          <ac:chgData name="Hewage, Viraj SBP" userId="b283597c-9bd6-41d4-9738-2ea1c1c38776" providerId="ADAL" clId="{79242989-DB10-430C-B81D-ABC4BB6FAC01}" dt="2023-03-01T00:30:08.878" v="1183" actId="21"/>
          <ac:spMkLst>
            <pc:docMk/>
            <pc:sldMk cId="15929991" sldId="314"/>
            <ac:spMk id="3" creationId="{717F2956-39B2-BB26-8A97-0328ADC8B939}"/>
          </ac:spMkLst>
        </pc:spChg>
        <pc:spChg chg="del">
          <ac:chgData name="Hewage, Viraj SBP" userId="b283597c-9bd6-41d4-9738-2ea1c1c38776" providerId="ADAL" clId="{79242989-DB10-430C-B81D-ABC4BB6FAC01}" dt="2023-03-01T00:30:21.964" v="1185" actId="21"/>
          <ac:spMkLst>
            <pc:docMk/>
            <pc:sldMk cId="15929991" sldId="314"/>
            <ac:spMk id="4" creationId="{A6B5316E-9095-44F9-9575-E8E2D42D7E24}"/>
          </ac:spMkLst>
        </pc:spChg>
        <pc:spChg chg="del">
          <ac:chgData name="Hewage, Viraj SBP" userId="b283597c-9bd6-41d4-9738-2ea1c1c38776" providerId="ADAL" clId="{79242989-DB10-430C-B81D-ABC4BB6FAC01}" dt="2023-03-01T00:30:18.065" v="1184" actId="21"/>
          <ac:spMkLst>
            <pc:docMk/>
            <pc:sldMk cId="15929991" sldId="314"/>
            <ac:spMk id="5" creationId="{AC426F59-B06F-691E-8291-2008E1699C79}"/>
          </ac:spMkLst>
        </pc:spChg>
      </pc:sldChg>
      <pc:sldChg chg="addSp delSp modSp new mod">
        <pc:chgData name="Hewage, Viraj SBP" userId="b283597c-9bd6-41d4-9738-2ea1c1c38776" providerId="ADAL" clId="{79242989-DB10-430C-B81D-ABC4BB6FAC01}" dt="2023-03-01T00:16:52.146" v="1087" actId="1076"/>
        <pc:sldMkLst>
          <pc:docMk/>
          <pc:sldMk cId="1659145659" sldId="315"/>
        </pc:sldMkLst>
        <pc:spChg chg="mod">
          <ac:chgData name="Hewage, Viraj SBP" userId="b283597c-9bd6-41d4-9738-2ea1c1c38776" providerId="ADAL" clId="{79242989-DB10-430C-B81D-ABC4BB6FAC01}" dt="2023-03-01T00:13:56.161" v="1071" actId="1076"/>
          <ac:spMkLst>
            <pc:docMk/>
            <pc:sldMk cId="1659145659" sldId="315"/>
            <ac:spMk id="2" creationId="{4E0EDFFD-E5E2-AE5F-C181-EE8EA7D67612}"/>
          </ac:spMkLst>
        </pc:spChg>
        <pc:spChg chg="del">
          <ac:chgData name="Hewage, Viraj SBP" userId="b283597c-9bd6-41d4-9738-2ea1c1c38776" providerId="ADAL" clId="{79242989-DB10-430C-B81D-ABC4BB6FAC01}" dt="2023-03-01T00:16:02.691" v="1078" actId="21"/>
          <ac:spMkLst>
            <pc:docMk/>
            <pc:sldMk cId="1659145659" sldId="315"/>
            <ac:spMk id="3" creationId="{43178E57-592F-728B-E561-28831F8D3256}"/>
          </ac:spMkLst>
        </pc:spChg>
        <pc:spChg chg="del">
          <ac:chgData name="Hewage, Viraj SBP" userId="b283597c-9bd6-41d4-9738-2ea1c1c38776" providerId="ADAL" clId="{79242989-DB10-430C-B81D-ABC4BB6FAC01}" dt="2023-03-01T00:16:08.044" v="1079" actId="21"/>
          <ac:spMkLst>
            <pc:docMk/>
            <pc:sldMk cId="1659145659" sldId="315"/>
            <ac:spMk id="4" creationId="{FFEFD691-9D3D-E373-7B53-3C8F6BD7AA73}"/>
          </ac:spMkLst>
        </pc:spChg>
        <pc:spChg chg="del">
          <ac:chgData name="Hewage, Viraj SBP" userId="b283597c-9bd6-41d4-9738-2ea1c1c38776" providerId="ADAL" clId="{79242989-DB10-430C-B81D-ABC4BB6FAC01}" dt="2023-03-01T00:16:11.356" v="1080" actId="21"/>
          <ac:spMkLst>
            <pc:docMk/>
            <pc:sldMk cId="1659145659" sldId="315"/>
            <ac:spMk id="5" creationId="{A4003126-0DA2-68F2-C3BE-35872C1052EB}"/>
          </ac:spMkLst>
        </pc:spChg>
        <pc:picChg chg="add del">
          <ac:chgData name="Hewage, Viraj SBP" userId="b283597c-9bd6-41d4-9738-2ea1c1c38776" providerId="ADAL" clId="{79242989-DB10-430C-B81D-ABC4BB6FAC01}" dt="2023-03-01T00:16:47.061" v="1084" actId="21"/>
          <ac:picMkLst>
            <pc:docMk/>
            <pc:sldMk cId="1659145659" sldId="315"/>
            <ac:picMk id="7" creationId="{EAD963CE-F304-EBE1-A927-1FCBC770557E}"/>
          </ac:picMkLst>
        </pc:picChg>
        <pc:picChg chg="add mod">
          <ac:chgData name="Hewage, Viraj SBP" userId="b283597c-9bd6-41d4-9738-2ea1c1c38776" providerId="ADAL" clId="{79242989-DB10-430C-B81D-ABC4BB6FAC01}" dt="2023-03-01T00:16:52.146" v="1087" actId="1076"/>
          <ac:picMkLst>
            <pc:docMk/>
            <pc:sldMk cId="1659145659" sldId="315"/>
            <ac:picMk id="8" creationId="{DAE43342-E7CD-429D-012A-2CFFF022BD70}"/>
          </ac:picMkLst>
        </pc:picChg>
      </pc:sldChg>
      <pc:sldChg chg="addSp delSp modSp new mod">
        <pc:chgData name="Hewage, Viraj SBP" userId="b283597c-9bd6-41d4-9738-2ea1c1c38776" providerId="ADAL" clId="{79242989-DB10-430C-B81D-ABC4BB6FAC01}" dt="2023-03-01T00:23:57.549" v="1164" actId="21"/>
        <pc:sldMkLst>
          <pc:docMk/>
          <pc:sldMk cId="826583704" sldId="316"/>
        </pc:sldMkLst>
        <pc:spChg chg="mod">
          <ac:chgData name="Hewage, Viraj SBP" userId="b283597c-9bd6-41d4-9738-2ea1c1c38776" providerId="ADAL" clId="{79242989-DB10-430C-B81D-ABC4BB6FAC01}" dt="2023-03-01T00:23:32.520" v="1156" actId="14100"/>
          <ac:spMkLst>
            <pc:docMk/>
            <pc:sldMk cId="826583704" sldId="316"/>
            <ac:spMk id="2" creationId="{90C356AC-4D6F-1A94-9B0C-AB46B8AAAD92}"/>
          </ac:spMkLst>
        </pc:spChg>
        <pc:spChg chg="del">
          <ac:chgData name="Hewage, Viraj SBP" userId="b283597c-9bd6-41d4-9738-2ea1c1c38776" providerId="ADAL" clId="{79242989-DB10-430C-B81D-ABC4BB6FAC01}" dt="2023-03-01T00:22:37.586" v="1140" actId="21"/>
          <ac:spMkLst>
            <pc:docMk/>
            <pc:sldMk cId="826583704" sldId="316"/>
            <ac:spMk id="3" creationId="{C23A6FD2-5507-E4FB-7C99-7575D4D658D4}"/>
          </ac:spMkLst>
        </pc:spChg>
        <pc:spChg chg="del">
          <ac:chgData name="Hewage, Viraj SBP" userId="b283597c-9bd6-41d4-9738-2ea1c1c38776" providerId="ADAL" clId="{79242989-DB10-430C-B81D-ABC4BB6FAC01}" dt="2023-03-01T00:23:57.549" v="1164" actId="21"/>
          <ac:spMkLst>
            <pc:docMk/>
            <pc:sldMk cId="826583704" sldId="316"/>
            <ac:spMk id="4" creationId="{03C72D47-B4B0-5A72-08BB-89A219EC9960}"/>
          </ac:spMkLst>
        </pc:spChg>
        <pc:spChg chg="del">
          <ac:chgData name="Hewage, Viraj SBP" userId="b283597c-9bd6-41d4-9738-2ea1c1c38776" providerId="ADAL" clId="{79242989-DB10-430C-B81D-ABC4BB6FAC01}" dt="2023-03-01T00:23:50.333" v="1163" actId="21"/>
          <ac:spMkLst>
            <pc:docMk/>
            <pc:sldMk cId="826583704" sldId="316"/>
            <ac:spMk id="5" creationId="{242B9D12-80C2-30E0-751B-F2C8D88EE0A9}"/>
          </ac:spMkLst>
        </pc:spChg>
        <pc:picChg chg="add mod">
          <ac:chgData name="Hewage, Viraj SBP" userId="b283597c-9bd6-41d4-9738-2ea1c1c38776" providerId="ADAL" clId="{79242989-DB10-430C-B81D-ABC4BB6FAC01}" dt="2023-03-01T00:23:40.840" v="1160" actId="1076"/>
          <ac:picMkLst>
            <pc:docMk/>
            <pc:sldMk cId="826583704" sldId="316"/>
            <ac:picMk id="8" creationId="{BB03AAE0-9D18-E08B-4E67-2D2341D02A72}"/>
          </ac:picMkLst>
        </pc:picChg>
        <pc:picChg chg="add mod">
          <ac:chgData name="Hewage, Viraj SBP" userId="b283597c-9bd6-41d4-9738-2ea1c1c38776" providerId="ADAL" clId="{79242989-DB10-430C-B81D-ABC4BB6FAC01}" dt="2023-03-01T00:23:44.340" v="1162" actId="1076"/>
          <ac:picMkLst>
            <pc:docMk/>
            <pc:sldMk cId="826583704" sldId="316"/>
            <ac:picMk id="10" creationId="{3737BEF0-25C1-FBA2-054A-E13ABBE9B41E}"/>
          </ac:picMkLst>
        </pc:picChg>
        <pc:picChg chg="add mod">
          <ac:chgData name="Hewage, Viraj SBP" userId="b283597c-9bd6-41d4-9738-2ea1c1c38776" providerId="ADAL" clId="{79242989-DB10-430C-B81D-ABC4BB6FAC01}" dt="2023-03-01T00:23:39.112" v="1159" actId="1076"/>
          <ac:picMkLst>
            <pc:docMk/>
            <pc:sldMk cId="826583704" sldId="316"/>
            <ac:picMk id="12" creationId="{DEB288B6-3919-2600-E066-55598B83AD2C}"/>
          </ac:picMkLst>
        </pc:picChg>
      </pc:sldChg>
      <pc:sldChg chg="addSp modSp new del mod">
        <pc:chgData name="Hewage, Viraj SBP" userId="b283597c-9bd6-41d4-9738-2ea1c1c38776" providerId="ADAL" clId="{79242989-DB10-430C-B81D-ABC4BB6FAC01}" dt="2023-03-01T00:56:38.663" v="1390" actId="2696"/>
        <pc:sldMkLst>
          <pc:docMk/>
          <pc:sldMk cId="42334222" sldId="317"/>
        </pc:sldMkLst>
        <pc:spChg chg="mod">
          <ac:chgData name="Hewage, Viraj SBP" userId="b283597c-9bd6-41d4-9738-2ea1c1c38776" providerId="ADAL" clId="{79242989-DB10-430C-B81D-ABC4BB6FAC01}" dt="2023-03-01T00:54:04.081" v="1369" actId="20577"/>
          <ac:spMkLst>
            <pc:docMk/>
            <pc:sldMk cId="42334222" sldId="317"/>
            <ac:spMk id="2" creationId="{D5D979CA-773A-791C-337B-0C7E9AD674A8}"/>
          </ac:spMkLst>
        </pc:spChg>
        <pc:spChg chg="add mod">
          <ac:chgData name="Hewage, Viraj SBP" userId="b283597c-9bd6-41d4-9738-2ea1c1c38776" providerId="ADAL" clId="{79242989-DB10-430C-B81D-ABC4BB6FAC01}" dt="2023-03-01T00:55:26.024" v="1389" actId="123"/>
          <ac:spMkLst>
            <pc:docMk/>
            <pc:sldMk cId="42334222" sldId="317"/>
            <ac:spMk id="4" creationId="{2A55E11B-0527-E80C-FC68-19147698723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2/28/2023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2/28/2023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953436" y="448236"/>
            <a:ext cx="7404376" cy="3648636"/>
          </a:xfrm>
        </p:spPr>
        <p:txBody>
          <a:bodyPr/>
          <a:lstStyle/>
          <a:p>
            <a:r>
              <a:rPr lang="en-US" sz="1800" dirty="0">
                <a:effectLst/>
                <a:latin typeface="Calibri" panose="020F0502020204030204" pitchFamily="34" charset="0"/>
                <a:ea typeface="Calibri" panose="020F0502020204030204" pitchFamily="34" charset="0"/>
                <a:cs typeface="Latha" panose="020B0604020202020204" pitchFamily="34" charset="0"/>
              </a:rPr>
              <a:t>Predict and map wheat production across the SK, based on a 1938–2021 database using an unsupervised machine learning clustering approach.</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339591" y="5301140"/>
            <a:ext cx="4941770" cy="396660"/>
          </a:xfrm>
        </p:spPr>
        <p:txBody>
          <a:bodyPr>
            <a:normAutofit/>
          </a:bodyPr>
          <a:lstStyle/>
          <a:p>
            <a:r>
              <a:rPr lang="en-US" sz="1800" dirty="0"/>
              <a:t>Viraj Hewage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66165" y="695326"/>
            <a:ext cx="5111750" cy="1795460"/>
          </a:xfrm>
        </p:spPr>
        <p:txBody>
          <a:bodyPr>
            <a:normAutofit fontScale="90000"/>
          </a:bodyPr>
          <a:lstStyle/>
          <a:p>
            <a:r>
              <a:rPr lang="en-US" dirty="0"/>
              <a:t>Finding</a:t>
            </a:r>
            <a:br>
              <a:rPr lang="en-US" dirty="0"/>
            </a:br>
            <a:r>
              <a:rPr lang="en-US" dirty="0"/>
              <a:t>A</a:t>
            </a:r>
            <a:br>
              <a:rPr lang="en-US" dirty="0"/>
            </a:br>
            <a:r>
              <a:rPr lang="en-US" dirty="0"/>
              <a:t>RM </a:t>
            </a:r>
            <a:br>
              <a:rPr lang="en-US" dirty="0"/>
            </a:br>
            <a:r>
              <a:rPr lang="en-US" dirty="0" err="1"/>
              <a:t>FoR</a:t>
            </a:r>
            <a:br>
              <a:rPr lang="en-US" dirty="0"/>
            </a:br>
            <a:r>
              <a:rPr lang="en-US" dirty="0"/>
              <a:t>Modeling</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9" name="Picture 8" descr="A picture containing chart&#10;&#10;Description automatically generated">
            <a:extLst>
              <a:ext uri="{FF2B5EF4-FFF2-40B4-BE49-F238E27FC236}">
                <a16:creationId xmlns:a16="http://schemas.microsoft.com/office/drawing/2014/main" id="{D0F4A834-8BDB-2FD4-770B-47828C60D30E}"/>
              </a:ext>
            </a:extLst>
          </p:cNvPr>
          <p:cNvPicPr>
            <a:picLocks noChangeAspect="1"/>
          </p:cNvPicPr>
          <p:nvPr/>
        </p:nvPicPr>
        <p:blipFill>
          <a:blip r:embed="rId2"/>
          <a:stretch>
            <a:fillRect/>
          </a:stretch>
        </p:blipFill>
        <p:spPr>
          <a:xfrm>
            <a:off x="3000374" y="354341"/>
            <a:ext cx="9069109" cy="5851196"/>
          </a:xfrm>
          <a:prstGeom prst="rect">
            <a:avLst/>
          </a:prstGeom>
        </p:spPr>
      </p:pic>
    </p:spTree>
    <p:extLst>
      <p:ext uri="{BB962C8B-B14F-4D97-AF65-F5344CB8AC3E}">
        <p14:creationId xmlns:p14="http://schemas.microsoft.com/office/powerpoint/2010/main" val="3501156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DFFD-E5E2-AE5F-C181-EE8EA7D67612}"/>
              </a:ext>
            </a:extLst>
          </p:cNvPr>
          <p:cNvSpPr>
            <a:spLocks noGrp="1"/>
          </p:cNvSpPr>
          <p:nvPr>
            <p:ph type="title"/>
          </p:nvPr>
        </p:nvSpPr>
        <p:spPr>
          <a:xfrm>
            <a:off x="657225" y="762796"/>
            <a:ext cx="11049000" cy="757236"/>
          </a:xfrm>
        </p:spPr>
        <p:txBody>
          <a:bodyPr>
            <a:normAutofit/>
          </a:bodyPr>
          <a:lstStyle/>
          <a:p>
            <a:r>
              <a:rPr lang="en-US" dirty="0"/>
              <a:t>Create A Model for Spring-</a:t>
            </a:r>
            <a:r>
              <a:rPr lang="en-US" dirty="0" err="1"/>
              <a:t>Weat</a:t>
            </a:r>
            <a:r>
              <a:rPr lang="en-US" dirty="0"/>
              <a:t> in  RM 111 maple CREEK</a:t>
            </a:r>
          </a:p>
        </p:txBody>
      </p:sp>
      <p:sp>
        <p:nvSpPr>
          <p:cNvPr id="6" name="Slide Number Placeholder 5">
            <a:extLst>
              <a:ext uri="{FF2B5EF4-FFF2-40B4-BE49-F238E27FC236}">
                <a16:creationId xmlns:a16="http://schemas.microsoft.com/office/drawing/2014/main" id="{C087BB69-145C-B257-C6B8-81B00DBD8F5F}"/>
              </a:ext>
            </a:extLst>
          </p:cNvPr>
          <p:cNvSpPr>
            <a:spLocks noGrp="1"/>
          </p:cNvSpPr>
          <p:nvPr>
            <p:ph type="sldNum" sz="quarter" idx="12"/>
          </p:nvPr>
        </p:nvSpPr>
        <p:spPr/>
        <p:txBody>
          <a:bodyPr/>
          <a:lstStyle/>
          <a:p>
            <a:fld id="{B5CEABB6-07DC-46E8-9B57-56EC44A396E5}" type="slidenum">
              <a:rPr lang="en-US" smtClean="0"/>
              <a:t>11</a:t>
            </a:fld>
            <a:endParaRPr lang="en-US" dirty="0"/>
          </a:p>
        </p:txBody>
      </p:sp>
      <p:pic>
        <p:nvPicPr>
          <p:cNvPr id="8" name="Picture 7">
            <a:extLst>
              <a:ext uri="{FF2B5EF4-FFF2-40B4-BE49-F238E27FC236}">
                <a16:creationId xmlns:a16="http://schemas.microsoft.com/office/drawing/2014/main" id="{DAE43342-E7CD-429D-012A-2CFFF022BD70}"/>
              </a:ext>
            </a:extLst>
          </p:cNvPr>
          <p:cNvPicPr>
            <a:picLocks noChangeAspect="1"/>
          </p:cNvPicPr>
          <p:nvPr/>
        </p:nvPicPr>
        <p:blipFill>
          <a:blip r:embed="rId2"/>
          <a:stretch>
            <a:fillRect/>
          </a:stretch>
        </p:blipFill>
        <p:spPr>
          <a:xfrm>
            <a:off x="3559608" y="1924324"/>
            <a:ext cx="4288344" cy="4009751"/>
          </a:xfrm>
          <a:prstGeom prst="rect">
            <a:avLst/>
          </a:prstGeom>
        </p:spPr>
      </p:pic>
    </p:spTree>
    <p:extLst>
      <p:ext uri="{BB962C8B-B14F-4D97-AF65-F5344CB8AC3E}">
        <p14:creationId xmlns:p14="http://schemas.microsoft.com/office/powerpoint/2010/main" val="1659145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69014" y="744279"/>
            <a:ext cx="3247442" cy="2270051"/>
          </a:xfrm>
        </p:spPr>
        <p:txBody>
          <a:bodyPr>
            <a:normAutofit/>
          </a:bodyPr>
          <a:lstStyle/>
          <a:p>
            <a:r>
              <a:rPr lang="en-US" dirty="0"/>
              <a:t>Time Series Forecasting RM 111 maple CREEK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11" name="Picture 10">
            <a:extLst>
              <a:ext uri="{FF2B5EF4-FFF2-40B4-BE49-F238E27FC236}">
                <a16:creationId xmlns:a16="http://schemas.microsoft.com/office/drawing/2014/main" id="{58F2D335-042E-47CE-456E-D95882C4DA4A}"/>
              </a:ext>
            </a:extLst>
          </p:cNvPr>
          <p:cNvPicPr>
            <a:picLocks noChangeAspect="1"/>
          </p:cNvPicPr>
          <p:nvPr/>
        </p:nvPicPr>
        <p:blipFill>
          <a:blip r:embed="rId2"/>
          <a:stretch>
            <a:fillRect/>
          </a:stretch>
        </p:blipFill>
        <p:spPr>
          <a:xfrm>
            <a:off x="3640725" y="968072"/>
            <a:ext cx="8446500" cy="4641315"/>
          </a:xfrm>
          <a:prstGeom prst="rect">
            <a:avLst/>
          </a:prstGeom>
        </p:spPr>
      </p:pic>
      <p:pic>
        <p:nvPicPr>
          <p:cNvPr id="16" name="Picture 15">
            <a:extLst>
              <a:ext uri="{FF2B5EF4-FFF2-40B4-BE49-F238E27FC236}">
                <a16:creationId xmlns:a16="http://schemas.microsoft.com/office/drawing/2014/main" id="{5A2F3B45-E1B0-A693-CE00-8B9C3439AE58}"/>
              </a:ext>
            </a:extLst>
          </p:cNvPr>
          <p:cNvPicPr>
            <a:picLocks noChangeAspect="1"/>
          </p:cNvPicPr>
          <p:nvPr/>
        </p:nvPicPr>
        <p:blipFill>
          <a:blip r:embed="rId3"/>
          <a:stretch>
            <a:fillRect/>
          </a:stretch>
        </p:blipFill>
        <p:spPr>
          <a:xfrm>
            <a:off x="5224196" y="3014330"/>
            <a:ext cx="1743607" cy="365792"/>
          </a:xfrm>
          <a:prstGeom prst="rect">
            <a:avLst/>
          </a:prstGeom>
        </p:spPr>
      </p:pic>
    </p:spTree>
    <p:extLst>
      <p:ext uri="{BB962C8B-B14F-4D97-AF65-F5344CB8AC3E}">
        <p14:creationId xmlns:p14="http://schemas.microsoft.com/office/powerpoint/2010/main" val="486610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56AC-4D6F-1A94-9B0C-AB46B8AAAD92}"/>
              </a:ext>
            </a:extLst>
          </p:cNvPr>
          <p:cNvSpPr>
            <a:spLocks noGrp="1"/>
          </p:cNvSpPr>
          <p:nvPr>
            <p:ph type="title"/>
          </p:nvPr>
        </p:nvSpPr>
        <p:spPr>
          <a:xfrm>
            <a:off x="1149350" y="530223"/>
            <a:ext cx="6032500" cy="736602"/>
          </a:xfrm>
        </p:spPr>
        <p:txBody>
          <a:bodyPr/>
          <a:lstStyle/>
          <a:p>
            <a:r>
              <a:rPr lang="en-US" dirty="0"/>
              <a:t>DATA FOR RM 111 maple CREEK </a:t>
            </a:r>
          </a:p>
        </p:txBody>
      </p:sp>
      <p:sp>
        <p:nvSpPr>
          <p:cNvPr id="6" name="Slide Number Placeholder 5">
            <a:extLst>
              <a:ext uri="{FF2B5EF4-FFF2-40B4-BE49-F238E27FC236}">
                <a16:creationId xmlns:a16="http://schemas.microsoft.com/office/drawing/2014/main" id="{E67A327C-E85C-E485-9627-CB9FF6B0E794}"/>
              </a:ext>
            </a:extLst>
          </p:cNvPr>
          <p:cNvSpPr>
            <a:spLocks noGrp="1"/>
          </p:cNvSpPr>
          <p:nvPr>
            <p:ph type="sldNum" sz="quarter" idx="12"/>
          </p:nvPr>
        </p:nvSpPr>
        <p:spPr/>
        <p:txBody>
          <a:bodyPr/>
          <a:lstStyle/>
          <a:p>
            <a:fld id="{B5CEABB6-07DC-46E8-9B57-56EC44A396E5}" type="slidenum">
              <a:rPr lang="en-US" smtClean="0"/>
              <a:t>13</a:t>
            </a:fld>
            <a:endParaRPr lang="en-US" dirty="0"/>
          </a:p>
        </p:txBody>
      </p:sp>
      <p:pic>
        <p:nvPicPr>
          <p:cNvPr id="8" name="Picture 7">
            <a:extLst>
              <a:ext uri="{FF2B5EF4-FFF2-40B4-BE49-F238E27FC236}">
                <a16:creationId xmlns:a16="http://schemas.microsoft.com/office/drawing/2014/main" id="{BB03AAE0-9D18-E08B-4E67-2D2341D02A72}"/>
              </a:ext>
            </a:extLst>
          </p:cNvPr>
          <p:cNvPicPr>
            <a:picLocks noChangeAspect="1"/>
          </p:cNvPicPr>
          <p:nvPr/>
        </p:nvPicPr>
        <p:blipFill>
          <a:blip r:embed="rId2"/>
          <a:stretch>
            <a:fillRect/>
          </a:stretch>
        </p:blipFill>
        <p:spPr>
          <a:xfrm>
            <a:off x="5019675" y="4094560"/>
            <a:ext cx="3724275" cy="2257425"/>
          </a:xfrm>
          <a:prstGeom prst="rect">
            <a:avLst/>
          </a:prstGeom>
        </p:spPr>
      </p:pic>
      <p:pic>
        <p:nvPicPr>
          <p:cNvPr id="10" name="Picture 9">
            <a:extLst>
              <a:ext uri="{FF2B5EF4-FFF2-40B4-BE49-F238E27FC236}">
                <a16:creationId xmlns:a16="http://schemas.microsoft.com/office/drawing/2014/main" id="{3737BEF0-25C1-FBA2-054A-E13ABBE9B41E}"/>
              </a:ext>
            </a:extLst>
          </p:cNvPr>
          <p:cNvPicPr>
            <a:picLocks noChangeAspect="1"/>
          </p:cNvPicPr>
          <p:nvPr/>
        </p:nvPicPr>
        <p:blipFill>
          <a:blip r:embed="rId3"/>
          <a:stretch>
            <a:fillRect/>
          </a:stretch>
        </p:blipFill>
        <p:spPr>
          <a:xfrm>
            <a:off x="7289800" y="735407"/>
            <a:ext cx="3752850" cy="2867025"/>
          </a:xfrm>
          <a:prstGeom prst="rect">
            <a:avLst/>
          </a:prstGeom>
        </p:spPr>
      </p:pic>
      <p:pic>
        <p:nvPicPr>
          <p:cNvPr id="12" name="Picture 11">
            <a:extLst>
              <a:ext uri="{FF2B5EF4-FFF2-40B4-BE49-F238E27FC236}">
                <a16:creationId xmlns:a16="http://schemas.microsoft.com/office/drawing/2014/main" id="{DEB288B6-3919-2600-E066-55598B83AD2C}"/>
              </a:ext>
            </a:extLst>
          </p:cNvPr>
          <p:cNvPicPr>
            <a:picLocks noChangeAspect="1"/>
          </p:cNvPicPr>
          <p:nvPr/>
        </p:nvPicPr>
        <p:blipFill>
          <a:blip r:embed="rId4"/>
          <a:stretch>
            <a:fillRect/>
          </a:stretch>
        </p:blipFill>
        <p:spPr>
          <a:xfrm>
            <a:off x="625475" y="1816100"/>
            <a:ext cx="3467100" cy="3952875"/>
          </a:xfrm>
          <a:prstGeom prst="rect">
            <a:avLst/>
          </a:prstGeom>
        </p:spPr>
      </p:pic>
    </p:spTree>
    <p:extLst>
      <p:ext uri="{BB962C8B-B14F-4D97-AF65-F5344CB8AC3E}">
        <p14:creationId xmlns:p14="http://schemas.microsoft.com/office/powerpoint/2010/main" val="826583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15617" y="840564"/>
            <a:ext cx="5931565" cy="1204912"/>
          </a:xfrm>
        </p:spPr>
        <p:txBody>
          <a:bodyPr>
            <a:normAutofit/>
          </a:bodyPr>
          <a:lstStyle/>
          <a:p>
            <a:r>
              <a:rPr lang="en-US" dirty="0"/>
              <a:t>Time Series Forecasting RM 111 maple CREEK</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466165" y="2562447"/>
            <a:ext cx="4584300" cy="3019646"/>
          </a:xfrm>
        </p:spPr>
        <p:txBody>
          <a:bodyPr vert="horz" lIns="91440" tIns="45720" rIns="91440" bIns="45720" rtlCol="0" anchor="t">
            <a:normAutofit/>
          </a:bodyPr>
          <a:lstStyle/>
          <a:p>
            <a:pPr algn="just"/>
            <a:r>
              <a:rPr lang="en-US" sz="1600" dirty="0"/>
              <a:t>Autoregressive Integrated Moving Average (ARIMA) models facilitate demand forecasting, such as in determining future demand for </a:t>
            </a:r>
            <a:r>
              <a:rPr lang="en-US" sz="1600" dirty="0" err="1"/>
              <a:t>spring_weats</a:t>
            </a:r>
            <a:r>
              <a:rPr lang="en-US" sz="1600" dirty="0"/>
              <a:t>. That is because the model provides products related to time. This forecasting can also be used to predict future yield production.</a:t>
            </a:r>
            <a:endParaRPr lang="en-ZA" sz="16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3" name="Picture 12" descr="Chart, line chart&#10;&#10;Description automatically generated">
            <a:extLst>
              <a:ext uri="{FF2B5EF4-FFF2-40B4-BE49-F238E27FC236}">
                <a16:creationId xmlns:a16="http://schemas.microsoft.com/office/drawing/2014/main" id="{69400412-AC47-580A-41B3-89EB274F3A79}"/>
              </a:ext>
            </a:extLst>
          </p:cNvPr>
          <p:cNvPicPr>
            <a:picLocks noChangeAspect="1"/>
          </p:cNvPicPr>
          <p:nvPr/>
        </p:nvPicPr>
        <p:blipFill>
          <a:blip r:embed="rId2"/>
          <a:stretch>
            <a:fillRect/>
          </a:stretch>
        </p:blipFill>
        <p:spPr>
          <a:xfrm>
            <a:off x="5038793" y="2045476"/>
            <a:ext cx="7143614" cy="4325532"/>
          </a:xfrm>
          <a:prstGeom prst="rect">
            <a:avLst/>
          </a:prstGeom>
        </p:spPr>
      </p:pic>
    </p:spTree>
    <p:extLst>
      <p:ext uri="{BB962C8B-B14F-4D97-AF65-F5344CB8AC3E}">
        <p14:creationId xmlns:p14="http://schemas.microsoft.com/office/powerpoint/2010/main" val="86962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41623" y="829467"/>
            <a:ext cx="4043506" cy="1204912"/>
          </a:xfrm>
        </p:spPr>
        <p:txBody>
          <a:bodyPr>
            <a:normAutofit fontScale="90000"/>
          </a:bodyPr>
          <a:lstStyle/>
          <a:p>
            <a:r>
              <a:rPr lang="en-US" dirty="0"/>
              <a:t>Linear regression forecasting for </a:t>
            </a:r>
            <a:r>
              <a:rPr lang="en-US" dirty="0" err="1"/>
              <a:t>Spring_weat</a:t>
            </a:r>
            <a:r>
              <a:rPr lang="en-US" dirty="0"/>
              <a:t> in RM 111, maple CREEK</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203785" y="2551814"/>
            <a:ext cx="4272522" cy="2634548"/>
          </a:xfrm>
        </p:spPr>
        <p:txBody>
          <a:bodyPr vert="horz" lIns="91440" tIns="45720" rIns="91440" bIns="45720" rtlCol="0" anchor="t">
            <a:normAutofit/>
          </a:bodyPr>
          <a:lstStyle/>
          <a:p>
            <a:pPr algn="just"/>
            <a:r>
              <a:rPr lang="en-US" sz="1600" dirty="0"/>
              <a:t>We can see that there is a positive linear relationship between amount of mean </a:t>
            </a:r>
            <a:r>
              <a:rPr lang="en-US" sz="1600" dirty="0" err="1"/>
              <a:t>spring_weat</a:t>
            </a:r>
            <a:r>
              <a:rPr lang="en-US" sz="1600" dirty="0"/>
              <a:t> production and time. </a:t>
            </a:r>
          </a:p>
          <a:p>
            <a:pPr algn="just"/>
            <a:r>
              <a:rPr lang="en-US" sz="1600" dirty="0"/>
              <a:t>With this model, we can predict production  increases with the time.</a:t>
            </a:r>
            <a:endParaRPr lang="en-ZA" sz="16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7" name="Picture 6">
            <a:extLst>
              <a:ext uri="{FF2B5EF4-FFF2-40B4-BE49-F238E27FC236}">
                <a16:creationId xmlns:a16="http://schemas.microsoft.com/office/drawing/2014/main" id="{2F5697F7-6DB7-54C8-8913-153A6351522B}"/>
              </a:ext>
            </a:extLst>
          </p:cNvPr>
          <p:cNvPicPr>
            <a:picLocks noChangeAspect="1"/>
          </p:cNvPicPr>
          <p:nvPr/>
        </p:nvPicPr>
        <p:blipFill>
          <a:blip r:embed="rId2"/>
          <a:stretch>
            <a:fillRect/>
          </a:stretch>
        </p:blipFill>
        <p:spPr>
          <a:xfrm>
            <a:off x="4600353" y="829467"/>
            <a:ext cx="7387862" cy="4473427"/>
          </a:xfrm>
          <a:prstGeom prst="rect">
            <a:avLst/>
          </a:prstGeom>
        </p:spPr>
      </p:pic>
    </p:spTree>
    <p:extLst>
      <p:ext uri="{BB962C8B-B14F-4D97-AF65-F5344CB8AC3E}">
        <p14:creationId xmlns:p14="http://schemas.microsoft.com/office/powerpoint/2010/main" val="1917460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169581" y="829467"/>
            <a:ext cx="10632558" cy="669724"/>
          </a:xfrm>
        </p:spPr>
        <p:txBody>
          <a:bodyPr>
            <a:normAutofit/>
          </a:bodyPr>
          <a:lstStyle/>
          <a:p>
            <a:r>
              <a:rPr lang="en-US" dirty="0"/>
              <a:t>DATA MODELING for RM 111, maple CREEK</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063255" y="1796902"/>
            <a:ext cx="9871445" cy="2634548"/>
          </a:xfrm>
        </p:spPr>
        <p:txBody>
          <a:bodyPr vert="horz" lIns="91440" tIns="45720" rIns="91440" bIns="45720" rtlCol="0" anchor="t">
            <a:normAutofit/>
          </a:bodyPr>
          <a:lstStyle/>
          <a:p>
            <a:r>
              <a:rPr lang="en-US" sz="2000" dirty="0"/>
              <a:t>Unsupervised machine learning algorithms are also useful for understanding the relationships between different variables in a dataset. For example, you can use clustering algorithms such as K-Means to identify clusters of similar points in a dataset</a:t>
            </a:r>
          </a:p>
          <a:p>
            <a:r>
              <a:rPr lang="en-US" sz="2000" dirty="0"/>
              <a:t>Define the features to be used for clustering</a:t>
            </a:r>
            <a:endParaRPr lang="en-ZA" sz="20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425423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75649" y="264472"/>
            <a:ext cx="7739625" cy="773753"/>
          </a:xfrm>
        </p:spPr>
        <p:txBody>
          <a:bodyPr>
            <a:normAutofit/>
          </a:bodyPr>
          <a:lstStyle/>
          <a:p>
            <a:r>
              <a:rPr lang="en-US" dirty="0"/>
              <a:t>k-means clustering with scikit-learn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287079" y="1848134"/>
            <a:ext cx="3806456" cy="1525588"/>
          </a:xfrm>
        </p:spPr>
        <p:txBody>
          <a:bodyPr vert="horz" lIns="91440" tIns="45720" rIns="91440" bIns="45720" rtlCol="0" anchor="t">
            <a:normAutofit/>
          </a:bodyPr>
          <a:lstStyle/>
          <a:p>
            <a:pPr algn="just"/>
            <a:r>
              <a:rPr lang="en-US" sz="1600" dirty="0"/>
              <a:t>From the chart, it’s clear that the “elbow” is somewhere around the k value of 4. So, let’s run k-means with 4 clusters.</a:t>
            </a:r>
            <a:endParaRPr lang="en-ZA" sz="16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8" name="Picture 7">
            <a:extLst>
              <a:ext uri="{FF2B5EF4-FFF2-40B4-BE49-F238E27FC236}">
                <a16:creationId xmlns:a16="http://schemas.microsoft.com/office/drawing/2014/main" id="{D6C0D4C7-96D9-2BF0-465F-8434EF26E425}"/>
              </a:ext>
            </a:extLst>
          </p:cNvPr>
          <p:cNvPicPr>
            <a:picLocks noChangeAspect="1"/>
          </p:cNvPicPr>
          <p:nvPr/>
        </p:nvPicPr>
        <p:blipFill>
          <a:blip r:embed="rId2"/>
          <a:stretch>
            <a:fillRect/>
          </a:stretch>
        </p:blipFill>
        <p:spPr>
          <a:xfrm>
            <a:off x="4368858" y="1469384"/>
            <a:ext cx="7536063" cy="4552077"/>
          </a:xfrm>
          <a:prstGeom prst="rect">
            <a:avLst/>
          </a:prstGeom>
        </p:spPr>
      </p:pic>
    </p:spTree>
    <p:extLst>
      <p:ext uri="{BB962C8B-B14F-4D97-AF65-F5344CB8AC3E}">
        <p14:creationId xmlns:p14="http://schemas.microsoft.com/office/powerpoint/2010/main" val="35095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11470" y="218152"/>
            <a:ext cx="5300000" cy="1240763"/>
          </a:xfrm>
        </p:spPr>
        <p:txBody>
          <a:bodyPr>
            <a:normAutofit fontScale="90000"/>
          </a:bodyPr>
          <a:lstStyle/>
          <a:p>
            <a:r>
              <a:rPr lang="en-US" dirty="0"/>
              <a:t>K-Means Clusters for </a:t>
            </a:r>
            <a:r>
              <a:rPr lang="en-US" dirty="0" err="1"/>
              <a:t>Spring_weat</a:t>
            </a:r>
            <a:r>
              <a:rPr lang="en-US" dirty="0"/>
              <a:t> in RM 111, maple CREEK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pic>
        <p:nvPicPr>
          <p:cNvPr id="8" name="Picture 7">
            <a:extLst>
              <a:ext uri="{FF2B5EF4-FFF2-40B4-BE49-F238E27FC236}">
                <a16:creationId xmlns:a16="http://schemas.microsoft.com/office/drawing/2014/main" id="{0C26B163-9BB3-5D9A-18F9-7753766822AE}"/>
              </a:ext>
            </a:extLst>
          </p:cNvPr>
          <p:cNvPicPr>
            <a:picLocks noChangeAspect="1"/>
          </p:cNvPicPr>
          <p:nvPr/>
        </p:nvPicPr>
        <p:blipFill>
          <a:blip r:embed="rId2"/>
          <a:stretch>
            <a:fillRect/>
          </a:stretch>
        </p:blipFill>
        <p:spPr>
          <a:xfrm>
            <a:off x="6380531" y="315916"/>
            <a:ext cx="5534025" cy="1143000"/>
          </a:xfrm>
          <a:prstGeom prst="rect">
            <a:avLst/>
          </a:prstGeom>
        </p:spPr>
      </p:pic>
      <p:pic>
        <p:nvPicPr>
          <p:cNvPr id="10" name="Picture 9">
            <a:extLst>
              <a:ext uri="{FF2B5EF4-FFF2-40B4-BE49-F238E27FC236}">
                <a16:creationId xmlns:a16="http://schemas.microsoft.com/office/drawing/2014/main" id="{89D2D462-8B06-9DD3-CA11-9C1FB315F85A}"/>
              </a:ext>
            </a:extLst>
          </p:cNvPr>
          <p:cNvPicPr>
            <a:picLocks noChangeAspect="1"/>
          </p:cNvPicPr>
          <p:nvPr/>
        </p:nvPicPr>
        <p:blipFill>
          <a:blip r:embed="rId3"/>
          <a:stretch>
            <a:fillRect/>
          </a:stretch>
        </p:blipFill>
        <p:spPr>
          <a:xfrm>
            <a:off x="8045821" y="2038351"/>
            <a:ext cx="4010025" cy="1676400"/>
          </a:xfrm>
          <a:prstGeom prst="rect">
            <a:avLst/>
          </a:prstGeom>
        </p:spPr>
      </p:pic>
      <p:pic>
        <p:nvPicPr>
          <p:cNvPr id="11" name="Picture 10">
            <a:extLst>
              <a:ext uri="{FF2B5EF4-FFF2-40B4-BE49-F238E27FC236}">
                <a16:creationId xmlns:a16="http://schemas.microsoft.com/office/drawing/2014/main" id="{A26E6AD8-AE63-278A-9AB9-24D1C0949AB7}"/>
              </a:ext>
            </a:extLst>
          </p:cNvPr>
          <p:cNvPicPr>
            <a:picLocks noChangeAspect="1"/>
          </p:cNvPicPr>
          <p:nvPr/>
        </p:nvPicPr>
        <p:blipFill>
          <a:blip r:embed="rId4"/>
          <a:stretch>
            <a:fillRect/>
          </a:stretch>
        </p:blipFill>
        <p:spPr>
          <a:xfrm>
            <a:off x="136154" y="1830305"/>
            <a:ext cx="7652915" cy="4671837"/>
          </a:xfrm>
          <a:prstGeom prst="rect">
            <a:avLst/>
          </a:prstGeom>
        </p:spPr>
      </p:pic>
    </p:spTree>
    <p:extLst>
      <p:ext uri="{BB962C8B-B14F-4D97-AF65-F5344CB8AC3E}">
        <p14:creationId xmlns:p14="http://schemas.microsoft.com/office/powerpoint/2010/main" val="391035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6432-AFE2-34BB-4D40-37FCBECA1D5E}"/>
              </a:ext>
            </a:extLst>
          </p:cNvPr>
          <p:cNvSpPr>
            <a:spLocks noGrp="1"/>
          </p:cNvSpPr>
          <p:nvPr>
            <p:ph type="title"/>
          </p:nvPr>
        </p:nvSpPr>
        <p:spPr>
          <a:xfrm>
            <a:off x="1362075" y="1671639"/>
            <a:ext cx="8820150" cy="1204912"/>
          </a:xfrm>
        </p:spPr>
        <p:txBody>
          <a:bodyPr/>
          <a:lstStyle/>
          <a:p>
            <a:pPr algn="ctr"/>
            <a:r>
              <a:rPr lang="en-US" dirty="0"/>
              <a:t>DATA MODELING for SK 622 RMs</a:t>
            </a:r>
          </a:p>
        </p:txBody>
      </p:sp>
      <p:sp>
        <p:nvSpPr>
          <p:cNvPr id="6" name="Slide Number Placeholder 5">
            <a:extLst>
              <a:ext uri="{FF2B5EF4-FFF2-40B4-BE49-F238E27FC236}">
                <a16:creationId xmlns:a16="http://schemas.microsoft.com/office/drawing/2014/main" id="{ECF8AA97-EA90-2002-F7D7-87876229F04E}"/>
              </a:ext>
            </a:extLst>
          </p:cNvPr>
          <p:cNvSpPr>
            <a:spLocks noGrp="1"/>
          </p:cNvSpPr>
          <p:nvPr>
            <p:ph type="sldNum" sz="quarter" idx="12"/>
          </p:nvPr>
        </p:nvSpPr>
        <p:spPr/>
        <p:txBody>
          <a:bodyPr/>
          <a:lstStyle/>
          <a:p>
            <a:fld id="{B5CEABB6-07DC-46E8-9B57-56EC44A396E5}" type="slidenum">
              <a:rPr lang="en-US" smtClean="0"/>
              <a:t>19</a:t>
            </a:fld>
            <a:endParaRPr lang="en-US" dirty="0"/>
          </a:p>
        </p:txBody>
      </p:sp>
    </p:spTree>
    <p:extLst>
      <p:ext uri="{BB962C8B-B14F-4D97-AF65-F5344CB8AC3E}">
        <p14:creationId xmlns:p14="http://schemas.microsoft.com/office/powerpoint/2010/main" val="15929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introduction</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924175"/>
            <a:ext cx="5822213" cy="2519363"/>
          </a:xfrm>
        </p:spPr>
        <p:txBody>
          <a:bodyPr>
            <a:normAutofit/>
          </a:bodyPr>
          <a:lstStyle/>
          <a:p>
            <a:pPr algn="just"/>
            <a:r>
              <a:rPr lang="en-US" sz="2000" dirty="0"/>
              <a:t>The crops, lands, and timing of 622 rural municipalities in Saskatchewan were used in a historical data analysis. Python and </a:t>
            </a:r>
            <a:r>
              <a:rPr lang="en-US" sz="2000" dirty="0" err="1"/>
              <a:t>Geopanda</a:t>
            </a:r>
            <a:r>
              <a:rPr lang="en-US" sz="2000" dirty="0"/>
              <a:t> used unsupervised machine learning clustering to analyze this large cohort.</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F8DB-D603-7871-8AD4-19B56D48EB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B9D1D12-5C78-1DEE-BEC8-0D0D877514F6}"/>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8777F02B-8D06-A2F9-2C39-CD619D3028C5}"/>
              </a:ext>
            </a:extLst>
          </p:cNvPr>
          <p:cNvSpPr>
            <a:spLocks noGrp="1"/>
          </p:cNvSpPr>
          <p:nvPr>
            <p:ph type="sldNum" sz="quarter" idx="12"/>
          </p:nvPr>
        </p:nvSpPr>
        <p:spPr/>
        <p:txBody>
          <a:bodyPr/>
          <a:lstStyle/>
          <a:p>
            <a:fld id="{B5CEABB6-07DC-46E8-9B57-56EC44A396E5}" type="slidenum">
              <a:rPr lang="en-US" smtClean="0"/>
              <a:t>20</a:t>
            </a:fld>
            <a:endParaRPr lang="en-US" dirty="0"/>
          </a:p>
        </p:txBody>
      </p:sp>
      <p:pic>
        <p:nvPicPr>
          <p:cNvPr id="8" name="Picture 7">
            <a:extLst>
              <a:ext uri="{FF2B5EF4-FFF2-40B4-BE49-F238E27FC236}">
                <a16:creationId xmlns:a16="http://schemas.microsoft.com/office/drawing/2014/main" id="{0CA8B8AA-F620-1E6F-9816-A6C539933686}"/>
              </a:ext>
            </a:extLst>
          </p:cNvPr>
          <p:cNvPicPr>
            <a:picLocks noChangeAspect="1"/>
          </p:cNvPicPr>
          <p:nvPr/>
        </p:nvPicPr>
        <p:blipFill>
          <a:blip r:embed="rId2"/>
          <a:stretch>
            <a:fillRect/>
          </a:stretch>
        </p:blipFill>
        <p:spPr>
          <a:xfrm>
            <a:off x="1247775" y="476250"/>
            <a:ext cx="9696450" cy="5905500"/>
          </a:xfrm>
          <a:prstGeom prst="rect">
            <a:avLst/>
          </a:prstGeom>
        </p:spPr>
      </p:pic>
    </p:spTree>
    <p:extLst>
      <p:ext uri="{BB962C8B-B14F-4D97-AF65-F5344CB8AC3E}">
        <p14:creationId xmlns:p14="http://schemas.microsoft.com/office/powerpoint/2010/main" val="187900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6152-66DA-E7F7-B213-3E15BB565069}"/>
              </a:ext>
            </a:extLst>
          </p:cNvPr>
          <p:cNvSpPr>
            <a:spLocks noGrp="1"/>
          </p:cNvSpPr>
          <p:nvPr>
            <p:ph type="title"/>
          </p:nvPr>
        </p:nvSpPr>
        <p:spPr>
          <a:xfrm>
            <a:off x="373247" y="255366"/>
            <a:ext cx="11256778" cy="773334"/>
          </a:xfrm>
        </p:spPr>
        <p:txBody>
          <a:bodyPr/>
          <a:lstStyle/>
          <a:p>
            <a:pPr algn="ctr"/>
            <a:r>
              <a:rPr lang="en-US" dirty="0"/>
              <a:t>DATA MODELING for SK 622 RMs</a:t>
            </a:r>
          </a:p>
        </p:txBody>
      </p:sp>
      <p:sp>
        <p:nvSpPr>
          <p:cNvPr id="6" name="Slide Number Placeholder 5">
            <a:extLst>
              <a:ext uri="{FF2B5EF4-FFF2-40B4-BE49-F238E27FC236}">
                <a16:creationId xmlns:a16="http://schemas.microsoft.com/office/drawing/2014/main" id="{0ADC50D3-CBAF-1642-8DE1-B4CEBA82CCAF}"/>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8" name="Picture 7">
            <a:extLst>
              <a:ext uri="{FF2B5EF4-FFF2-40B4-BE49-F238E27FC236}">
                <a16:creationId xmlns:a16="http://schemas.microsoft.com/office/drawing/2014/main" id="{7CA389C8-FD72-0641-1CC1-3C18E2AB8B83}"/>
              </a:ext>
            </a:extLst>
          </p:cNvPr>
          <p:cNvPicPr>
            <a:picLocks noChangeAspect="1"/>
          </p:cNvPicPr>
          <p:nvPr/>
        </p:nvPicPr>
        <p:blipFill>
          <a:blip r:embed="rId2"/>
          <a:stretch>
            <a:fillRect/>
          </a:stretch>
        </p:blipFill>
        <p:spPr>
          <a:xfrm>
            <a:off x="3826669" y="1156836"/>
            <a:ext cx="4676775" cy="5071378"/>
          </a:xfrm>
          <a:prstGeom prst="rect">
            <a:avLst/>
          </a:prstGeom>
        </p:spPr>
      </p:pic>
    </p:spTree>
    <p:extLst>
      <p:ext uri="{BB962C8B-B14F-4D97-AF65-F5344CB8AC3E}">
        <p14:creationId xmlns:p14="http://schemas.microsoft.com/office/powerpoint/2010/main" val="409922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66164" y="150813"/>
            <a:ext cx="10030385" cy="782637"/>
          </a:xfrm>
        </p:spPr>
        <p:txBody>
          <a:bodyPr>
            <a:normAutofit/>
          </a:bodyPr>
          <a:lstStyle/>
          <a:p>
            <a:r>
              <a:rPr lang="en-US" dirty="0"/>
              <a:t>k-means clustering with scikit-learn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466165" y="3609975"/>
            <a:ext cx="2477060" cy="1576387"/>
          </a:xfrm>
        </p:spPr>
        <p:txBody>
          <a:bodyPr vert="horz" lIns="91440" tIns="45720" rIns="91440" bIns="45720" rtlCol="0" anchor="t">
            <a:normAutofit/>
          </a:bodyPr>
          <a:lstStyle/>
          <a:p>
            <a:r>
              <a:rPr lang="en-US" dirty="0"/>
              <a:t> Found the “ Elbow”</a:t>
            </a:r>
            <a:endParaRPr lang="en-ZA"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pic>
        <p:nvPicPr>
          <p:cNvPr id="7" name="Picture 6">
            <a:extLst>
              <a:ext uri="{FF2B5EF4-FFF2-40B4-BE49-F238E27FC236}">
                <a16:creationId xmlns:a16="http://schemas.microsoft.com/office/drawing/2014/main" id="{9A67AC44-1EF8-36B4-B893-677B2DA8CCA0}"/>
              </a:ext>
            </a:extLst>
          </p:cNvPr>
          <p:cNvPicPr>
            <a:picLocks noChangeAspect="1"/>
          </p:cNvPicPr>
          <p:nvPr/>
        </p:nvPicPr>
        <p:blipFill>
          <a:blip r:embed="rId2"/>
          <a:stretch>
            <a:fillRect/>
          </a:stretch>
        </p:blipFill>
        <p:spPr>
          <a:xfrm>
            <a:off x="3405396" y="933450"/>
            <a:ext cx="8483638" cy="5124450"/>
          </a:xfrm>
          <a:prstGeom prst="rect">
            <a:avLst/>
          </a:prstGeom>
        </p:spPr>
      </p:pic>
    </p:spTree>
    <p:extLst>
      <p:ext uri="{BB962C8B-B14F-4D97-AF65-F5344CB8AC3E}">
        <p14:creationId xmlns:p14="http://schemas.microsoft.com/office/powerpoint/2010/main" val="1616245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80999" y="136525"/>
            <a:ext cx="9001126" cy="604836"/>
          </a:xfrm>
        </p:spPr>
        <p:txBody>
          <a:bodyPr>
            <a:normAutofit fontScale="90000"/>
          </a:bodyPr>
          <a:lstStyle/>
          <a:p>
            <a:r>
              <a:rPr lang="en-US" dirty="0"/>
              <a:t>K-Means Clusters in </a:t>
            </a:r>
            <a:r>
              <a:rPr lang="en-US" dirty="0" err="1"/>
              <a:t>Spring_weat</a:t>
            </a:r>
            <a:r>
              <a:rPr lang="en-US" dirty="0"/>
              <a:t> FORSK 622 RMs </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pic>
        <p:nvPicPr>
          <p:cNvPr id="9" name="Picture 8">
            <a:extLst>
              <a:ext uri="{FF2B5EF4-FFF2-40B4-BE49-F238E27FC236}">
                <a16:creationId xmlns:a16="http://schemas.microsoft.com/office/drawing/2014/main" id="{E104A475-7AC4-949E-2C11-EFE3E22CACA4}"/>
              </a:ext>
            </a:extLst>
          </p:cNvPr>
          <p:cNvPicPr>
            <a:picLocks noChangeAspect="1"/>
          </p:cNvPicPr>
          <p:nvPr/>
        </p:nvPicPr>
        <p:blipFill>
          <a:blip r:embed="rId2"/>
          <a:stretch>
            <a:fillRect/>
          </a:stretch>
        </p:blipFill>
        <p:spPr>
          <a:xfrm>
            <a:off x="2552371" y="822325"/>
            <a:ext cx="9295252" cy="5673725"/>
          </a:xfrm>
          <a:prstGeom prst="rect">
            <a:avLst/>
          </a:prstGeom>
        </p:spPr>
      </p:pic>
    </p:spTree>
    <p:extLst>
      <p:ext uri="{BB962C8B-B14F-4D97-AF65-F5344CB8AC3E}">
        <p14:creationId xmlns:p14="http://schemas.microsoft.com/office/powerpoint/2010/main" val="478238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809190" y="4316840"/>
            <a:ext cx="3818964" cy="1525588"/>
          </a:xfrm>
        </p:spPr>
        <p:txBody>
          <a:bodyPr vert="horz" lIns="91440" tIns="45720" rIns="91440" bIns="45720" rtlCol="0" anchor="t">
            <a:normAutofit/>
          </a:bodyPr>
          <a:lstStyle/>
          <a:p>
            <a:r>
              <a:rPr lang="en-US" dirty="0"/>
              <a:t>Labels and clusters</a:t>
            </a:r>
            <a:endParaRPr lang="en-ZA"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9" name="Picture 8">
            <a:extLst>
              <a:ext uri="{FF2B5EF4-FFF2-40B4-BE49-F238E27FC236}">
                <a16:creationId xmlns:a16="http://schemas.microsoft.com/office/drawing/2014/main" id="{D9CFB09C-07B9-F7EC-5A91-F3C4C9EA9383}"/>
              </a:ext>
            </a:extLst>
          </p:cNvPr>
          <p:cNvPicPr>
            <a:picLocks noChangeAspect="1"/>
          </p:cNvPicPr>
          <p:nvPr/>
        </p:nvPicPr>
        <p:blipFill>
          <a:blip r:embed="rId2"/>
          <a:stretch>
            <a:fillRect/>
          </a:stretch>
        </p:blipFill>
        <p:spPr>
          <a:xfrm>
            <a:off x="838200" y="237330"/>
            <a:ext cx="6286947" cy="3191670"/>
          </a:xfrm>
          <a:prstGeom prst="rect">
            <a:avLst/>
          </a:prstGeom>
        </p:spPr>
      </p:pic>
      <p:pic>
        <p:nvPicPr>
          <p:cNvPr id="11" name="Picture 10">
            <a:extLst>
              <a:ext uri="{FF2B5EF4-FFF2-40B4-BE49-F238E27FC236}">
                <a16:creationId xmlns:a16="http://schemas.microsoft.com/office/drawing/2014/main" id="{6B971148-33F1-C346-CD3F-0AD7239954E6}"/>
              </a:ext>
            </a:extLst>
          </p:cNvPr>
          <p:cNvPicPr>
            <a:picLocks noChangeAspect="1"/>
          </p:cNvPicPr>
          <p:nvPr/>
        </p:nvPicPr>
        <p:blipFill>
          <a:blip r:embed="rId3"/>
          <a:stretch>
            <a:fillRect/>
          </a:stretch>
        </p:blipFill>
        <p:spPr>
          <a:xfrm>
            <a:off x="7419975" y="3597976"/>
            <a:ext cx="3933825" cy="2244452"/>
          </a:xfrm>
          <a:prstGeom prst="rect">
            <a:avLst/>
          </a:prstGeom>
        </p:spPr>
      </p:pic>
    </p:spTree>
    <p:extLst>
      <p:ext uri="{BB962C8B-B14F-4D97-AF65-F5344CB8AC3E}">
        <p14:creationId xmlns:p14="http://schemas.microsoft.com/office/powerpoint/2010/main" val="2869664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466165" y="3660774"/>
            <a:ext cx="1486460" cy="1525588"/>
          </a:xfrm>
        </p:spPr>
        <p:txBody>
          <a:bodyPr vert="horz" lIns="91440" tIns="45720" rIns="91440" bIns="45720" rtlCol="0" anchor="t">
            <a:normAutofit/>
          </a:bodyPr>
          <a:lstStyle/>
          <a:p>
            <a:r>
              <a:rPr lang="en-US" dirty="0"/>
              <a:t>Define the features to be used for clustering</a:t>
            </a:r>
            <a:endParaRPr lang="en-ZA" noProof="1"/>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8" name="Picture 7">
            <a:extLst>
              <a:ext uri="{FF2B5EF4-FFF2-40B4-BE49-F238E27FC236}">
                <a16:creationId xmlns:a16="http://schemas.microsoft.com/office/drawing/2014/main" id="{1D6D56CF-6637-EF6E-2CDB-C240D7308264}"/>
              </a:ext>
            </a:extLst>
          </p:cNvPr>
          <p:cNvPicPr>
            <a:picLocks noChangeAspect="1"/>
          </p:cNvPicPr>
          <p:nvPr/>
        </p:nvPicPr>
        <p:blipFill>
          <a:blip r:embed="rId2"/>
          <a:stretch>
            <a:fillRect/>
          </a:stretch>
        </p:blipFill>
        <p:spPr>
          <a:xfrm>
            <a:off x="2209800" y="555625"/>
            <a:ext cx="9801225" cy="5838825"/>
          </a:xfrm>
          <a:prstGeom prst="rect">
            <a:avLst/>
          </a:prstGeom>
        </p:spPr>
      </p:pic>
    </p:spTree>
    <p:extLst>
      <p:ext uri="{BB962C8B-B14F-4D97-AF65-F5344CB8AC3E}">
        <p14:creationId xmlns:p14="http://schemas.microsoft.com/office/powerpoint/2010/main" val="2734298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1092573" y="858976"/>
            <a:ext cx="4179570" cy="1715531"/>
          </a:xfrm>
        </p:spPr>
        <p:txBody>
          <a:bodyPr/>
          <a:lstStyle/>
          <a:p>
            <a:r>
              <a:rPr lang="en-US" dirty="0"/>
              <a:t>results</a:t>
            </a:r>
          </a:p>
        </p:txBody>
      </p:sp>
      <p:sp>
        <p:nvSpPr>
          <p:cNvPr id="3" name="TextBox 2">
            <a:extLst>
              <a:ext uri="{FF2B5EF4-FFF2-40B4-BE49-F238E27FC236}">
                <a16:creationId xmlns:a16="http://schemas.microsoft.com/office/drawing/2014/main" id="{0827F682-E461-48AD-98C9-B9846B11F8B0}"/>
              </a:ext>
            </a:extLst>
          </p:cNvPr>
          <p:cNvSpPr txBox="1"/>
          <p:nvPr/>
        </p:nvSpPr>
        <p:spPr>
          <a:xfrm>
            <a:off x="1466850" y="2761689"/>
            <a:ext cx="9044267" cy="1561005"/>
          </a:xfrm>
          <a:prstGeom prst="rect">
            <a:avLst/>
          </a:prstGeom>
          <a:noFill/>
        </p:spPr>
        <p:txBody>
          <a:bodyPr wrap="square" rtlCol="0">
            <a:spAutoFit/>
          </a:bodyPr>
          <a:lstStyle/>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The sizes of the four clusters are as follows: 0: n = 27.34, 1: n = 20.87; 2: n = 30.66, 3: n = 24.54. The majority of the RMs in the south are in Cluster 3. According to the unsupervised ML, the highest value is in cluster 2.In the north SK, there is an exceptional RM, which also indicates that it belongs to class 3.However, spring wheat's high production is demonstrated in South </a:t>
            </a:r>
            <a:r>
              <a:rPr lang="en-US" sz="1800" dirty="0" err="1">
                <a:effectLst/>
                <a:latin typeface="Calibri" panose="020F0502020204030204" pitchFamily="34" charset="0"/>
                <a:ea typeface="Calibri" panose="020F0502020204030204" pitchFamily="34" charset="0"/>
                <a:cs typeface="Latha" panose="020B0604020202020204" pitchFamily="34" charset="0"/>
              </a:rPr>
              <a:t>Saskechawan</a:t>
            </a:r>
            <a:r>
              <a:rPr lang="en-US" sz="1800" dirty="0">
                <a:effectLst/>
                <a:latin typeface="Calibri" panose="020F0502020204030204" pitchFamily="34" charset="0"/>
                <a:ea typeface="Calibri" panose="020F0502020204030204" pitchFamily="34" charset="0"/>
                <a:cs typeface="Latha" panose="020B0604020202020204" pitchFamily="34" charset="0"/>
              </a:rPr>
              <a:t> </a:t>
            </a:r>
            <a:r>
              <a:rPr lang="en-US" sz="1800" dirty="0" err="1">
                <a:effectLst/>
                <a:latin typeface="Calibri" panose="020F0502020204030204" pitchFamily="34" charset="0"/>
                <a:ea typeface="Calibri" panose="020F0502020204030204" pitchFamily="34" charset="0"/>
                <a:cs typeface="Latha" panose="020B0604020202020204" pitchFamily="34" charset="0"/>
              </a:rPr>
              <a:t>RMs.</a:t>
            </a:r>
            <a:endParaRPr lang="en-US" sz="18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70778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979CA-773A-791C-337B-0C7E9AD674A8}"/>
              </a:ext>
            </a:extLst>
          </p:cNvPr>
          <p:cNvSpPr>
            <a:spLocks noGrp="1"/>
          </p:cNvSpPr>
          <p:nvPr>
            <p:ph type="ctrTitle"/>
          </p:nvPr>
        </p:nvSpPr>
        <p:spPr>
          <a:xfrm>
            <a:off x="6457950" y="332860"/>
            <a:ext cx="4179570" cy="1715531"/>
          </a:xfrm>
        </p:spPr>
        <p:txBody>
          <a:bodyPr/>
          <a:lstStyle/>
          <a:p>
            <a:r>
              <a:rPr lang="en-US" dirty="0"/>
              <a:t>Summery</a:t>
            </a:r>
          </a:p>
        </p:txBody>
      </p:sp>
      <p:sp>
        <p:nvSpPr>
          <p:cNvPr id="4" name="TextBox 3">
            <a:extLst>
              <a:ext uri="{FF2B5EF4-FFF2-40B4-BE49-F238E27FC236}">
                <a16:creationId xmlns:a16="http://schemas.microsoft.com/office/drawing/2014/main" id="{2A55E11B-0527-E80C-FC68-19147698723E}"/>
              </a:ext>
            </a:extLst>
          </p:cNvPr>
          <p:cNvSpPr txBox="1"/>
          <p:nvPr/>
        </p:nvSpPr>
        <p:spPr>
          <a:xfrm>
            <a:off x="1238250" y="2610366"/>
            <a:ext cx="9982200" cy="1477328"/>
          </a:xfrm>
          <a:prstGeom prst="rect">
            <a:avLst/>
          </a:prstGeom>
          <a:noFill/>
        </p:spPr>
        <p:txBody>
          <a:bodyPr wrap="square">
            <a:spAutoFit/>
          </a:bodyPr>
          <a:lstStyle/>
          <a:p>
            <a:pPr algn="just"/>
            <a:r>
              <a:rPr lang="en-US" dirty="0"/>
              <a:t>This project is based on spring wheat data from RM 111 (</a:t>
            </a:r>
            <a:r>
              <a:rPr lang="en-US" dirty="0" err="1"/>
              <a:t>Mapel</a:t>
            </a:r>
            <a:r>
              <a:rPr lang="en-US" dirty="0"/>
              <a:t> Creek), Saskatchewan's most southern RM. I have implemented the most popular unsupervised clustering technique, called K-Means Clustering. I worked with 4 clusters and obtained 14.454352113048293 for </a:t>
            </a:r>
            <a:r>
              <a:rPr lang="en-US" dirty="0" err="1"/>
              <a:t>Kmeans</a:t>
            </a:r>
            <a:r>
              <a:rPr lang="en-US" dirty="0"/>
              <a:t> inertia.</a:t>
            </a:r>
          </a:p>
          <a:p>
            <a:pPr algn="just"/>
            <a:r>
              <a:rPr lang="en-US" dirty="0"/>
              <a:t>1 out of 84 samples were correctly labeled. Accuracy score: 0.01</a:t>
            </a:r>
          </a:p>
          <a:p>
            <a:pPr algn="just"/>
            <a:r>
              <a:rPr lang="en-US" dirty="0"/>
              <a:t>Also, create a geodata map with regular data with the same unique values.</a:t>
            </a:r>
          </a:p>
        </p:txBody>
      </p:sp>
    </p:spTree>
    <p:extLst>
      <p:ext uri="{BB962C8B-B14F-4D97-AF65-F5344CB8AC3E}">
        <p14:creationId xmlns:p14="http://schemas.microsoft.com/office/powerpoint/2010/main" val="192278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759650" y="1398554"/>
            <a:ext cx="8421688" cy="1325563"/>
          </a:xfrm>
        </p:spPr>
        <p:txBody>
          <a:bodyPr/>
          <a:lstStyle/>
          <a:p>
            <a:r>
              <a:rPr lang="en-US" dirty="0"/>
              <a:t>Data Bases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fontScale="92500"/>
          </a:bodyPr>
          <a:lstStyle/>
          <a:p>
            <a:r>
              <a:rPr lang="en-US" dirty="0"/>
              <a:t>rm_crop_yields_1938_2021.csv</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Rural </a:t>
            </a:r>
            <a:r>
              <a:rPr lang="en-US" dirty="0" err="1"/>
              <a:t>Mnicipilaty.shp</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910925" y="428569"/>
            <a:ext cx="6947200" cy="695382"/>
          </a:xfrm>
        </p:spPr>
        <p:txBody>
          <a:bodyPr>
            <a:normAutofit fontScale="90000"/>
          </a:bodyPr>
          <a:lstStyle/>
          <a:p>
            <a:r>
              <a:rPr lang="en-US" dirty="0"/>
              <a:t>rm_crop_yields_1938_2021 </a:t>
            </a:r>
            <a:r>
              <a:rPr lang="en-US" dirty="0" err="1"/>
              <a:t>dataBASE</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4</a:t>
            </a:fld>
            <a:endParaRPr lang="en-US" dirty="0"/>
          </a:p>
        </p:txBody>
      </p:sp>
      <p:pic>
        <p:nvPicPr>
          <p:cNvPr id="16" name="Picture 15">
            <a:extLst>
              <a:ext uri="{FF2B5EF4-FFF2-40B4-BE49-F238E27FC236}">
                <a16:creationId xmlns:a16="http://schemas.microsoft.com/office/drawing/2014/main" id="{033D5516-8392-2C6A-C500-A64AC49B70B2}"/>
              </a:ext>
            </a:extLst>
          </p:cNvPr>
          <p:cNvPicPr>
            <a:picLocks noChangeAspect="1"/>
          </p:cNvPicPr>
          <p:nvPr/>
        </p:nvPicPr>
        <p:blipFill>
          <a:blip r:embed="rId2"/>
          <a:stretch>
            <a:fillRect/>
          </a:stretch>
        </p:blipFill>
        <p:spPr>
          <a:xfrm>
            <a:off x="600075" y="1967649"/>
            <a:ext cx="11145772" cy="4388701"/>
          </a:xfrm>
          <a:prstGeom prst="rect">
            <a:avLst/>
          </a:prstGeom>
        </p:spPr>
      </p:pic>
    </p:spTree>
    <p:extLst>
      <p:ext uri="{BB962C8B-B14F-4D97-AF65-F5344CB8AC3E}">
        <p14:creationId xmlns:p14="http://schemas.microsoft.com/office/powerpoint/2010/main" val="2165685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946521" y="447619"/>
            <a:ext cx="6987803" cy="723956"/>
          </a:xfrm>
        </p:spPr>
        <p:txBody>
          <a:bodyPr>
            <a:normAutofit fontScale="90000"/>
          </a:bodyPr>
          <a:lstStyle/>
          <a:p>
            <a:r>
              <a:rPr lang="en-US" dirty="0"/>
              <a:t>Rural Municipality data (GEO DATA)</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10" name="Picture 9">
            <a:extLst>
              <a:ext uri="{FF2B5EF4-FFF2-40B4-BE49-F238E27FC236}">
                <a16:creationId xmlns:a16="http://schemas.microsoft.com/office/drawing/2014/main" id="{48B5C10A-0577-CF35-8709-9A97943A6CBB}"/>
              </a:ext>
            </a:extLst>
          </p:cNvPr>
          <p:cNvPicPr>
            <a:picLocks noChangeAspect="1"/>
          </p:cNvPicPr>
          <p:nvPr/>
        </p:nvPicPr>
        <p:blipFill>
          <a:blip r:embed="rId2"/>
          <a:stretch>
            <a:fillRect/>
          </a:stretch>
        </p:blipFill>
        <p:spPr>
          <a:xfrm>
            <a:off x="1337448" y="1501775"/>
            <a:ext cx="6413398" cy="4524375"/>
          </a:xfrm>
          <a:prstGeom prst="rect">
            <a:avLst/>
          </a:prstGeom>
        </p:spPr>
      </p:pic>
    </p:spTree>
    <p:extLst>
      <p:ext uri="{BB962C8B-B14F-4D97-AF65-F5344CB8AC3E}">
        <p14:creationId xmlns:p14="http://schemas.microsoft.com/office/powerpoint/2010/main" val="95496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62796" y="393641"/>
            <a:ext cx="5433204" cy="365125"/>
          </a:xfrm>
        </p:spPr>
        <p:txBody>
          <a:bodyPr vert="horz" lIns="91440" tIns="45720" rIns="91440" bIns="45720" rtlCol="0" anchor="t">
            <a:normAutofit fontScale="77500" lnSpcReduction="20000"/>
          </a:bodyPr>
          <a:lstStyle/>
          <a:p>
            <a:r>
              <a:rPr lang="en-US" dirty="0"/>
              <a:t>What are the data types present in the dataset?</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3731667" y="5839563"/>
            <a:ext cx="5433204" cy="365125"/>
          </a:xfrm>
        </p:spPr>
        <p:txBody>
          <a:bodyPr>
            <a:normAutofit lnSpcReduction="10000"/>
          </a:bodyPr>
          <a:lstStyle/>
          <a:p>
            <a:r>
              <a:rPr lang="en-US" dirty="0"/>
              <a:t>Why I chose </a:t>
            </a:r>
            <a:r>
              <a:rPr lang="en-US" dirty="0" err="1"/>
              <a:t>spring_wheat</a:t>
            </a:r>
            <a:r>
              <a:rPr lang="en-US" dirty="0"/>
              <a:t> data ? </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6</a:t>
            </a:fld>
            <a:endParaRPr lang="en-US" dirty="0"/>
          </a:p>
        </p:txBody>
      </p:sp>
      <p:pic>
        <p:nvPicPr>
          <p:cNvPr id="12" name="Picture 11">
            <a:extLst>
              <a:ext uri="{FF2B5EF4-FFF2-40B4-BE49-F238E27FC236}">
                <a16:creationId xmlns:a16="http://schemas.microsoft.com/office/drawing/2014/main" id="{5A319EDD-83B7-D276-A514-E10A78C2B629}"/>
              </a:ext>
            </a:extLst>
          </p:cNvPr>
          <p:cNvPicPr>
            <a:picLocks noChangeAspect="1"/>
          </p:cNvPicPr>
          <p:nvPr/>
        </p:nvPicPr>
        <p:blipFill>
          <a:blip r:embed="rId2"/>
          <a:stretch>
            <a:fillRect/>
          </a:stretch>
        </p:blipFill>
        <p:spPr>
          <a:xfrm>
            <a:off x="569158" y="937474"/>
            <a:ext cx="4317225" cy="4729901"/>
          </a:xfrm>
          <a:prstGeom prst="rect">
            <a:avLst/>
          </a:prstGeom>
        </p:spPr>
      </p:pic>
      <p:pic>
        <p:nvPicPr>
          <p:cNvPr id="18" name="Picture 17">
            <a:extLst>
              <a:ext uri="{FF2B5EF4-FFF2-40B4-BE49-F238E27FC236}">
                <a16:creationId xmlns:a16="http://schemas.microsoft.com/office/drawing/2014/main" id="{5D857CB4-B451-EA5B-FFE3-FCFD2438DCAA}"/>
              </a:ext>
            </a:extLst>
          </p:cNvPr>
          <p:cNvPicPr>
            <a:picLocks noChangeAspect="1"/>
          </p:cNvPicPr>
          <p:nvPr/>
        </p:nvPicPr>
        <p:blipFill>
          <a:blip r:embed="rId3"/>
          <a:stretch>
            <a:fillRect/>
          </a:stretch>
        </p:blipFill>
        <p:spPr>
          <a:xfrm>
            <a:off x="4619313" y="937474"/>
            <a:ext cx="4163570" cy="3088764"/>
          </a:xfrm>
          <a:prstGeom prst="rect">
            <a:avLst/>
          </a:prstGeom>
        </p:spPr>
      </p:pic>
      <p:pic>
        <p:nvPicPr>
          <p:cNvPr id="4" name="Picture 3">
            <a:extLst>
              <a:ext uri="{FF2B5EF4-FFF2-40B4-BE49-F238E27FC236}">
                <a16:creationId xmlns:a16="http://schemas.microsoft.com/office/drawing/2014/main" id="{C1DD0DCE-186A-E3DF-DF58-1944EDE41E0D}"/>
              </a:ext>
            </a:extLst>
          </p:cNvPr>
          <p:cNvPicPr>
            <a:picLocks noChangeAspect="1"/>
          </p:cNvPicPr>
          <p:nvPr/>
        </p:nvPicPr>
        <p:blipFill>
          <a:blip r:embed="rId4"/>
          <a:stretch>
            <a:fillRect/>
          </a:stretch>
        </p:blipFill>
        <p:spPr>
          <a:xfrm>
            <a:off x="8743949" y="1292225"/>
            <a:ext cx="2886075" cy="5429250"/>
          </a:xfrm>
          <a:prstGeom prst="rect">
            <a:avLst/>
          </a:prstGeom>
        </p:spPr>
      </p:pic>
    </p:spTree>
    <p:extLst>
      <p:ext uri="{BB962C8B-B14F-4D97-AF65-F5344CB8AC3E}">
        <p14:creationId xmlns:p14="http://schemas.microsoft.com/office/powerpoint/2010/main" val="184494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15701" y="800043"/>
            <a:ext cx="5375574" cy="666807"/>
          </a:xfrm>
        </p:spPr>
        <p:txBody>
          <a:bodyPr/>
          <a:lstStyle/>
          <a:p>
            <a:r>
              <a:rPr lang="en-US" dirty="0"/>
              <a:t>Merged Cleaned data</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7</a:t>
            </a:fld>
            <a:endParaRPr lang="en-US" dirty="0"/>
          </a:p>
        </p:txBody>
      </p:sp>
      <p:pic>
        <p:nvPicPr>
          <p:cNvPr id="11" name="Picture 10">
            <a:extLst>
              <a:ext uri="{FF2B5EF4-FFF2-40B4-BE49-F238E27FC236}">
                <a16:creationId xmlns:a16="http://schemas.microsoft.com/office/drawing/2014/main" id="{CF23C240-D1A6-7EE6-F0CB-0E2243F60267}"/>
              </a:ext>
            </a:extLst>
          </p:cNvPr>
          <p:cNvPicPr>
            <a:picLocks noChangeAspect="1"/>
          </p:cNvPicPr>
          <p:nvPr/>
        </p:nvPicPr>
        <p:blipFill>
          <a:blip r:embed="rId2"/>
          <a:stretch>
            <a:fillRect/>
          </a:stretch>
        </p:blipFill>
        <p:spPr>
          <a:xfrm>
            <a:off x="1015701" y="1628775"/>
            <a:ext cx="7540726" cy="3924357"/>
          </a:xfrm>
          <a:prstGeom prst="rect">
            <a:avLst/>
          </a:prstGeom>
        </p:spPr>
      </p:pic>
    </p:spTree>
    <p:extLst>
      <p:ext uri="{BB962C8B-B14F-4D97-AF65-F5344CB8AC3E}">
        <p14:creationId xmlns:p14="http://schemas.microsoft.com/office/powerpoint/2010/main" val="3523808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49001" y="571444"/>
            <a:ext cx="3139440" cy="590892"/>
          </a:xfrm>
        </p:spPr>
        <p:txBody>
          <a:bodyPr/>
          <a:lstStyle/>
          <a:p>
            <a:r>
              <a:rPr lang="en-US" dirty="0"/>
              <a:t>data Analysis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Do you observe outliers?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8</a:t>
            </a:fld>
            <a:endParaRPr lang="en-US" dirty="0"/>
          </a:p>
        </p:txBody>
      </p:sp>
      <p:pic>
        <p:nvPicPr>
          <p:cNvPr id="10" name="Picture 9">
            <a:extLst>
              <a:ext uri="{FF2B5EF4-FFF2-40B4-BE49-F238E27FC236}">
                <a16:creationId xmlns:a16="http://schemas.microsoft.com/office/drawing/2014/main" id="{61B11572-0DF1-3405-9DFD-97DCAB30597F}"/>
              </a:ext>
            </a:extLst>
          </p:cNvPr>
          <p:cNvPicPr>
            <a:picLocks noChangeAspect="1"/>
          </p:cNvPicPr>
          <p:nvPr/>
        </p:nvPicPr>
        <p:blipFill>
          <a:blip r:embed="rId2"/>
          <a:stretch>
            <a:fillRect/>
          </a:stretch>
        </p:blipFill>
        <p:spPr>
          <a:xfrm>
            <a:off x="1299267" y="2024586"/>
            <a:ext cx="9830013" cy="4514326"/>
          </a:xfrm>
          <a:prstGeom prst="rect">
            <a:avLst/>
          </a:prstGeom>
        </p:spPr>
      </p:pic>
    </p:spTree>
    <p:extLst>
      <p:ext uri="{BB962C8B-B14F-4D97-AF65-F5344CB8AC3E}">
        <p14:creationId xmlns:p14="http://schemas.microsoft.com/office/powerpoint/2010/main" val="343045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70958" y="532297"/>
            <a:ext cx="5111750" cy="1204912"/>
          </a:xfrm>
        </p:spPr>
        <p:txBody>
          <a:bodyPr/>
          <a:lstStyle/>
          <a:p>
            <a:r>
              <a:rPr lang="en-US" dirty="0"/>
              <a:t>methodology</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838200" y="4040372"/>
            <a:ext cx="10515600" cy="2491056"/>
          </a:xfrm>
        </p:spPr>
        <p:txBody>
          <a:bodyPr vert="horz" lIns="91440" tIns="45720" rIns="91440" bIns="45720" rtlCol="0" anchor="t">
            <a:normAutofit/>
          </a:bodyPr>
          <a:lstStyle/>
          <a:p>
            <a:pPr algn="just"/>
            <a:r>
              <a:rPr lang="en-US" sz="2000" dirty="0"/>
              <a:t>Generating Summary Statistics: Use the describe() method to generate summary statistics such as mean, standard deviation, quartiles, etc. Data were analyzed using the K-Means Clustering method as a technique for performing data groupings. Furthermore, the data classification procedure was based on the degree of each component’s membership. This analysis was performed by using python (pandas, </a:t>
            </a:r>
            <a:r>
              <a:rPr lang="en-US" sz="2000" dirty="0" err="1"/>
              <a:t>numpy</a:t>
            </a:r>
            <a:r>
              <a:rPr lang="en-US" sz="2000" dirty="0"/>
              <a:t>, matplotlib, seaborn) and  </a:t>
            </a:r>
            <a:r>
              <a:rPr lang="en-US" sz="2000" dirty="0" err="1"/>
              <a:t>Geopandas</a:t>
            </a:r>
            <a:r>
              <a:rPr lang="en-US" sz="2000" dirty="0"/>
              <a:t>.</a:t>
            </a:r>
            <a:endParaRPr lang="en-ZA" sz="20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8" name="Picture 7" descr="A picture containing chart&#10;&#10;Description automatically generated">
            <a:extLst>
              <a:ext uri="{FF2B5EF4-FFF2-40B4-BE49-F238E27FC236}">
                <a16:creationId xmlns:a16="http://schemas.microsoft.com/office/drawing/2014/main" id="{902EEAB4-659A-F3FF-0CE3-7100CFDB27AD}"/>
              </a:ext>
            </a:extLst>
          </p:cNvPr>
          <p:cNvPicPr>
            <a:picLocks noChangeAspect="1"/>
          </p:cNvPicPr>
          <p:nvPr/>
        </p:nvPicPr>
        <p:blipFill>
          <a:blip r:embed="rId2"/>
          <a:stretch>
            <a:fillRect/>
          </a:stretch>
        </p:blipFill>
        <p:spPr>
          <a:xfrm>
            <a:off x="5039113" y="366032"/>
            <a:ext cx="5926718" cy="3062968"/>
          </a:xfrm>
          <a:prstGeom prst="rect">
            <a:avLst/>
          </a:prstGeom>
        </p:spPr>
      </p:pic>
    </p:spTree>
    <p:extLst>
      <p:ext uri="{BB962C8B-B14F-4D97-AF65-F5344CB8AC3E}">
        <p14:creationId xmlns:p14="http://schemas.microsoft.com/office/powerpoint/2010/main" val="1346372204"/>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510</TotalTime>
  <Words>667</Words>
  <Application>Microsoft Office PowerPoint</Application>
  <PresentationFormat>Widescreen</PresentationFormat>
  <Paragraphs>71</Paragraphs>
  <Slides>28</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Tenorite</vt:lpstr>
      <vt:lpstr>Monoline</vt:lpstr>
      <vt:lpstr>Predict and map wheat production across the SK, based on a 1938–2021 database using an unsupervised machine learning clustering approach.</vt:lpstr>
      <vt:lpstr>introduction</vt:lpstr>
      <vt:lpstr>Data Bases</vt:lpstr>
      <vt:lpstr>rm_crop_yields_1938_2021 dataBASE</vt:lpstr>
      <vt:lpstr>Rural Municipality data (GEO DATA)</vt:lpstr>
      <vt:lpstr>PowerPoint Presentation</vt:lpstr>
      <vt:lpstr>Merged Cleaned data</vt:lpstr>
      <vt:lpstr>data Analysis</vt:lpstr>
      <vt:lpstr>methodology</vt:lpstr>
      <vt:lpstr>Finding A RM  FoR Modeling</vt:lpstr>
      <vt:lpstr>Create A Model for Spring-Weat in  RM 111 maple CREEK</vt:lpstr>
      <vt:lpstr>Time Series Forecasting RM 111 maple CREEK</vt:lpstr>
      <vt:lpstr>DATA FOR RM 111 maple CREEK </vt:lpstr>
      <vt:lpstr>Time Series Forecasting RM 111 maple CREEK</vt:lpstr>
      <vt:lpstr>Linear regression forecasting for Spring_weat in RM 111, maple CREEK</vt:lpstr>
      <vt:lpstr>DATA MODELING for RM 111, maple CREEK</vt:lpstr>
      <vt:lpstr>k-means clustering with scikit-learn</vt:lpstr>
      <vt:lpstr>K-Means Clusters for Spring_weat in RM 111, maple CREEK</vt:lpstr>
      <vt:lpstr>DATA MODELING for SK 622 RMs</vt:lpstr>
      <vt:lpstr>PowerPoint Presentation</vt:lpstr>
      <vt:lpstr>DATA MODELING for SK 622 RMs</vt:lpstr>
      <vt:lpstr>k-means clustering with scikit-learn</vt:lpstr>
      <vt:lpstr>K-Means Clusters in Spring_weat FORSK 622 RMs </vt:lpstr>
      <vt:lpstr>PowerPoint Presentation</vt:lpstr>
      <vt:lpstr>PowerPoint Presentation</vt:lpstr>
      <vt:lpstr>results</vt:lpstr>
      <vt:lpstr>Summery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Hewage, Viraj SBP</dc:creator>
  <cp:lastModifiedBy>Hewage, Viraj SBP</cp:lastModifiedBy>
  <cp:revision>2</cp:revision>
  <dcterms:created xsi:type="dcterms:W3CDTF">2023-02-28T04:11:17Z</dcterms:created>
  <dcterms:modified xsi:type="dcterms:W3CDTF">2023-03-01T01:35:24Z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